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7" r:id="rId14"/>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208"/>
    <p:restoredTop sz="94620"/>
  </p:normalViewPr>
  <p:slideViewPr>
    <p:cSldViewPr snapToGrid="0" snapToObjects="1">
      <p:cViewPr varScale="1">
        <p:scale>
          <a:sx n="103" d="100"/>
          <a:sy n="103" d="100"/>
        </p:scale>
        <p:origin x="120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B15B20-4781-FF43-89EA-7066EF0BE971}" type="datetimeFigureOut">
              <a:rPr lang="tr-TR" smtClean="0"/>
              <a:t>23.05.2021</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1DC9A8-31DB-284A-91F3-DEEE01DCD8FE}" type="slidenum">
              <a:rPr lang="tr-TR" smtClean="0"/>
              <a:t>‹#›</a:t>
            </a:fld>
            <a:endParaRPr lang="tr-TR"/>
          </a:p>
        </p:txBody>
      </p:sp>
    </p:spTree>
    <p:extLst>
      <p:ext uri="{BB962C8B-B14F-4D97-AF65-F5344CB8AC3E}">
        <p14:creationId xmlns:p14="http://schemas.microsoft.com/office/powerpoint/2010/main" val="1816891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tr-TR"/>
              <a:t>Asıl başlık stilini düzenlemek için tıklayın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919A6D41-2FD3-5E42-99C9-21BC528158DB}" type="datetime1">
              <a:rPr lang="tr-TR" smtClean="0"/>
              <a:t>23.05.2021</a:t>
            </a:fld>
            <a:endParaRPr lang="tr-TR"/>
          </a:p>
        </p:txBody>
      </p:sp>
      <p:sp>
        <p:nvSpPr>
          <p:cNvPr id="5" name="Footer Placeholder 4"/>
          <p:cNvSpPr>
            <a:spLocks noGrp="1"/>
          </p:cNvSpPr>
          <p:nvPr>
            <p:ph type="ftr" sz="quarter" idx="11"/>
          </p:nvPr>
        </p:nvSpPr>
        <p:spPr/>
        <p:txBody>
          <a:bodyPr/>
          <a:lstStyle/>
          <a:p>
            <a:r>
              <a:rPr lang="tr-TR"/>
              <a:t>Yunus Santur</a:t>
            </a:r>
          </a:p>
        </p:txBody>
      </p:sp>
      <p:sp>
        <p:nvSpPr>
          <p:cNvPr id="6" name="Slide Number Placeholder 5"/>
          <p:cNvSpPr>
            <a:spLocks noGrp="1"/>
          </p:cNvSpPr>
          <p:nvPr>
            <p:ph type="sldNum" sz="quarter" idx="12"/>
          </p:nvPr>
        </p:nvSpPr>
        <p:spPr/>
        <p:txBody>
          <a:bodyPr/>
          <a:lstStyle/>
          <a:p>
            <a:fld id="{8AA37477-9898-C94A-88B8-255AED1A17DE}" type="slidenum">
              <a:rPr lang="tr-TR" smtClean="0"/>
              <a:t>‹#›</a:t>
            </a:fld>
            <a:endParaRPr lang="tr-TR"/>
          </a:p>
        </p:txBody>
      </p:sp>
    </p:spTree>
    <p:extLst>
      <p:ext uri="{BB962C8B-B14F-4D97-AF65-F5344CB8AC3E}">
        <p14:creationId xmlns:p14="http://schemas.microsoft.com/office/powerpoint/2010/main" val="13848827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nchor="t"/>
          <a:lstStyle/>
          <a:p>
            <a:pPr lvl="0"/>
            <a:r>
              <a:rPr lang="tr-TR"/>
              <a:t>Asıl metin stillerini düzenle
İkinci düzey
Üçüncü düzey
Dördüncü düzey
Beşinci düzey</a:t>
            </a:r>
            <a:endParaRPr lang="en-US" dirty="0"/>
          </a:p>
        </p:txBody>
      </p:sp>
      <p:sp>
        <p:nvSpPr>
          <p:cNvPr id="7" name="Date Placeholder 6"/>
          <p:cNvSpPr>
            <a:spLocks noGrp="1"/>
          </p:cNvSpPr>
          <p:nvPr>
            <p:ph type="dt" sz="half" idx="10"/>
          </p:nvPr>
        </p:nvSpPr>
        <p:spPr/>
        <p:txBody>
          <a:bodyPr/>
          <a:lstStyle/>
          <a:p>
            <a:fld id="{9937EB2A-525A-204F-A5C1-0DA7FECECAB4}" type="datetime1">
              <a:rPr lang="tr-TR" smtClean="0"/>
              <a:t>23.05.2021</a:t>
            </a:fld>
            <a:endParaRPr lang="tr-TR"/>
          </a:p>
        </p:txBody>
      </p:sp>
      <p:sp>
        <p:nvSpPr>
          <p:cNvPr id="8" name="Footer Placeholder 7"/>
          <p:cNvSpPr>
            <a:spLocks noGrp="1"/>
          </p:cNvSpPr>
          <p:nvPr>
            <p:ph type="ftr" sz="quarter" idx="11"/>
          </p:nvPr>
        </p:nvSpPr>
        <p:spPr/>
        <p:txBody>
          <a:bodyPr/>
          <a:lstStyle/>
          <a:p>
            <a:r>
              <a:rPr lang="tr-TR"/>
              <a:t>Yunus Santur</a:t>
            </a:r>
          </a:p>
        </p:txBody>
      </p:sp>
      <p:sp>
        <p:nvSpPr>
          <p:cNvPr id="9" name="Slide Number Placeholder 8"/>
          <p:cNvSpPr>
            <a:spLocks noGrp="1"/>
          </p:cNvSpPr>
          <p:nvPr>
            <p:ph type="sldNum" sz="quarter" idx="12"/>
          </p:nvPr>
        </p:nvSpPr>
        <p:spPr/>
        <p:txBody>
          <a:bodyPr/>
          <a:lstStyle/>
          <a:p>
            <a:fld id="{8AA37477-9898-C94A-88B8-255AED1A17DE}" type="slidenum">
              <a:rPr lang="tr-TR" smtClean="0"/>
              <a:t>‹#›</a:t>
            </a:fld>
            <a:endParaRPr lang="tr-TR"/>
          </a:p>
        </p:txBody>
      </p:sp>
    </p:spTree>
    <p:extLst>
      <p:ext uri="{BB962C8B-B14F-4D97-AF65-F5344CB8AC3E}">
        <p14:creationId xmlns:p14="http://schemas.microsoft.com/office/powerpoint/2010/main" val="1312103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tr-TR"/>
              <a:t>Asıl metin stillerini düzenle
İkinci düzey
Üçüncü düzey
Dördüncü düzey
Beşinci düzey</a:t>
            </a:r>
            <a:endParaRPr lang="en-US" dirty="0"/>
          </a:p>
        </p:txBody>
      </p:sp>
      <p:sp>
        <p:nvSpPr>
          <p:cNvPr id="7" name="Date Placeholder 6"/>
          <p:cNvSpPr>
            <a:spLocks noGrp="1"/>
          </p:cNvSpPr>
          <p:nvPr>
            <p:ph type="dt" sz="half" idx="10"/>
          </p:nvPr>
        </p:nvSpPr>
        <p:spPr/>
        <p:txBody>
          <a:bodyPr/>
          <a:lstStyle/>
          <a:p>
            <a:fld id="{9C267CFE-3B53-2640-BBB6-4A030CB575C0}" type="datetime1">
              <a:rPr lang="tr-TR" smtClean="0"/>
              <a:t>23.05.2021</a:t>
            </a:fld>
            <a:endParaRPr lang="tr-TR"/>
          </a:p>
        </p:txBody>
      </p:sp>
      <p:sp>
        <p:nvSpPr>
          <p:cNvPr id="8" name="Footer Placeholder 7"/>
          <p:cNvSpPr>
            <a:spLocks noGrp="1"/>
          </p:cNvSpPr>
          <p:nvPr>
            <p:ph type="ftr" sz="quarter" idx="11"/>
          </p:nvPr>
        </p:nvSpPr>
        <p:spPr/>
        <p:txBody>
          <a:bodyPr/>
          <a:lstStyle/>
          <a:p>
            <a:r>
              <a:rPr lang="tr-TR"/>
              <a:t>Yunus Santur</a:t>
            </a:r>
          </a:p>
        </p:txBody>
      </p:sp>
      <p:sp>
        <p:nvSpPr>
          <p:cNvPr id="9" name="Slide Number Placeholder 8"/>
          <p:cNvSpPr>
            <a:spLocks noGrp="1"/>
          </p:cNvSpPr>
          <p:nvPr>
            <p:ph type="sldNum" sz="quarter" idx="12"/>
          </p:nvPr>
        </p:nvSpPr>
        <p:spPr/>
        <p:txBody>
          <a:bodyPr/>
          <a:lstStyle/>
          <a:p>
            <a:fld id="{8AA37477-9898-C94A-88B8-255AED1A17DE}" type="slidenum">
              <a:rPr lang="tr-TR" smtClean="0"/>
              <a:t>‹#›</a:t>
            </a:fld>
            <a:endParaRPr lang="tr-TR"/>
          </a:p>
        </p:txBody>
      </p:sp>
    </p:spTree>
    <p:extLst>
      <p:ext uri="{BB962C8B-B14F-4D97-AF65-F5344CB8AC3E}">
        <p14:creationId xmlns:p14="http://schemas.microsoft.com/office/powerpoint/2010/main" val="9446409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
İkinci düzey
Üçüncü düzey
Dördüncü düzey
Beşinci düzey</a:t>
            </a:r>
            <a:endParaRPr lang="en-US" dirty="0"/>
          </a:p>
        </p:txBody>
      </p:sp>
      <p:sp>
        <p:nvSpPr>
          <p:cNvPr id="4" name="Date Placeholder 3"/>
          <p:cNvSpPr>
            <a:spLocks noGrp="1"/>
          </p:cNvSpPr>
          <p:nvPr>
            <p:ph type="dt" sz="half" idx="10"/>
          </p:nvPr>
        </p:nvSpPr>
        <p:spPr/>
        <p:txBody>
          <a:bodyPr/>
          <a:lstStyle/>
          <a:p>
            <a:fld id="{AFDB2893-942A-FF4F-9A83-94D36B695B37}" type="datetime1">
              <a:rPr lang="tr-TR" smtClean="0"/>
              <a:t>23.05.2021</a:t>
            </a:fld>
            <a:endParaRPr lang="tr-TR"/>
          </a:p>
        </p:txBody>
      </p:sp>
      <p:sp>
        <p:nvSpPr>
          <p:cNvPr id="5" name="Footer Placeholder 4"/>
          <p:cNvSpPr>
            <a:spLocks noGrp="1"/>
          </p:cNvSpPr>
          <p:nvPr>
            <p:ph type="ftr" sz="quarter" idx="11"/>
          </p:nvPr>
        </p:nvSpPr>
        <p:spPr/>
        <p:txBody>
          <a:bodyPr/>
          <a:lstStyle/>
          <a:p>
            <a:r>
              <a:rPr lang="tr-TR"/>
              <a:t>Yunus Santur</a:t>
            </a:r>
          </a:p>
        </p:txBody>
      </p:sp>
      <p:sp>
        <p:nvSpPr>
          <p:cNvPr id="6" name="Slide Number Placeholder 5"/>
          <p:cNvSpPr>
            <a:spLocks noGrp="1"/>
          </p:cNvSpPr>
          <p:nvPr>
            <p:ph type="sldNum" sz="quarter" idx="12"/>
          </p:nvPr>
        </p:nvSpPr>
        <p:spPr/>
        <p:txBody>
          <a:bodyPr/>
          <a:lstStyle/>
          <a:p>
            <a:fld id="{8AA37477-9898-C94A-88B8-255AED1A17DE}" type="slidenum">
              <a:rPr lang="tr-TR" smtClean="0"/>
              <a:t>‹#›</a:t>
            </a:fld>
            <a:endParaRPr lang="tr-TR"/>
          </a:p>
        </p:txBody>
      </p:sp>
    </p:spTree>
    <p:extLst>
      <p:ext uri="{BB962C8B-B14F-4D97-AF65-F5344CB8AC3E}">
        <p14:creationId xmlns:p14="http://schemas.microsoft.com/office/powerpoint/2010/main" val="480689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
İkinci düzey
Üçüncü düzey
Dördüncü düzey
Beşinci düzey</a:t>
            </a:r>
            <a:endParaRPr lang="en-US" dirty="0"/>
          </a:p>
        </p:txBody>
      </p:sp>
      <p:sp>
        <p:nvSpPr>
          <p:cNvPr id="4" name="Date Placeholder 3"/>
          <p:cNvSpPr>
            <a:spLocks noGrp="1"/>
          </p:cNvSpPr>
          <p:nvPr>
            <p:ph type="dt" sz="half" idx="10"/>
          </p:nvPr>
        </p:nvSpPr>
        <p:spPr/>
        <p:txBody>
          <a:bodyPr/>
          <a:lstStyle/>
          <a:p>
            <a:fld id="{406B02BF-2810-484C-83B4-69E784BDA8AF}" type="datetime1">
              <a:rPr lang="tr-TR" smtClean="0"/>
              <a:t>23.05.2021</a:t>
            </a:fld>
            <a:endParaRPr lang="tr-TR"/>
          </a:p>
        </p:txBody>
      </p:sp>
      <p:sp>
        <p:nvSpPr>
          <p:cNvPr id="5" name="Footer Placeholder 4"/>
          <p:cNvSpPr>
            <a:spLocks noGrp="1"/>
          </p:cNvSpPr>
          <p:nvPr>
            <p:ph type="ftr" sz="quarter" idx="11"/>
          </p:nvPr>
        </p:nvSpPr>
        <p:spPr/>
        <p:txBody>
          <a:bodyPr/>
          <a:lstStyle/>
          <a:p>
            <a:r>
              <a:rPr lang="tr-TR"/>
              <a:t>Yunus Santur</a:t>
            </a:r>
          </a:p>
        </p:txBody>
      </p:sp>
      <p:sp>
        <p:nvSpPr>
          <p:cNvPr id="6" name="Slide Number Placeholder 5"/>
          <p:cNvSpPr>
            <a:spLocks noGrp="1"/>
          </p:cNvSpPr>
          <p:nvPr>
            <p:ph type="sldNum" sz="quarter" idx="12"/>
          </p:nvPr>
        </p:nvSpPr>
        <p:spPr/>
        <p:txBody>
          <a:bodyPr/>
          <a:lstStyle/>
          <a:p>
            <a:fld id="{8AA37477-9898-C94A-88B8-255AED1A17DE}" type="slidenum">
              <a:rPr lang="tr-TR" smtClean="0"/>
              <a:t>‹#›</a:t>
            </a:fld>
            <a:endParaRPr lang="tr-TR"/>
          </a:p>
        </p:txBody>
      </p:sp>
    </p:spTree>
    <p:extLst>
      <p:ext uri="{BB962C8B-B14F-4D97-AF65-F5344CB8AC3E}">
        <p14:creationId xmlns:p14="http://schemas.microsoft.com/office/powerpoint/2010/main" val="9700842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
İkinci düzey
Üçüncü düzey
Dördüncü düzey
Beşinci düzey</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
İkinci düzey
Üçüncü düzey
Dördüncü düzey
Beşinci düzey</a:t>
            </a:r>
            <a:endParaRPr lang="en-US" dirty="0"/>
          </a:p>
        </p:txBody>
      </p:sp>
      <p:sp>
        <p:nvSpPr>
          <p:cNvPr id="8" name="Date Placeholder 7"/>
          <p:cNvSpPr>
            <a:spLocks noGrp="1"/>
          </p:cNvSpPr>
          <p:nvPr>
            <p:ph type="dt" sz="half" idx="10"/>
          </p:nvPr>
        </p:nvSpPr>
        <p:spPr/>
        <p:txBody>
          <a:bodyPr/>
          <a:lstStyle/>
          <a:p>
            <a:fld id="{95EAFBC3-8087-DC4E-9CD4-4347088561AB}" type="datetime1">
              <a:rPr lang="tr-TR" smtClean="0"/>
              <a:t>23.05.2021</a:t>
            </a:fld>
            <a:endParaRPr lang="tr-TR"/>
          </a:p>
        </p:txBody>
      </p:sp>
      <p:sp>
        <p:nvSpPr>
          <p:cNvPr id="9" name="Footer Placeholder 8"/>
          <p:cNvSpPr>
            <a:spLocks noGrp="1"/>
          </p:cNvSpPr>
          <p:nvPr>
            <p:ph type="ftr" sz="quarter" idx="11"/>
          </p:nvPr>
        </p:nvSpPr>
        <p:spPr/>
        <p:txBody>
          <a:bodyPr/>
          <a:lstStyle/>
          <a:p>
            <a:r>
              <a:rPr lang="tr-TR"/>
              <a:t>Yunus Santur</a:t>
            </a:r>
          </a:p>
        </p:txBody>
      </p:sp>
      <p:sp>
        <p:nvSpPr>
          <p:cNvPr id="10" name="Slide Number Placeholder 9"/>
          <p:cNvSpPr>
            <a:spLocks noGrp="1"/>
          </p:cNvSpPr>
          <p:nvPr>
            <p:ph type="sldNum" sz="quarter" idx="12"/>
          </p:nvPr>
        </p:nvSpPr>
        <p:spPr/>
        <p:txBody>
          <a:bodyPr/>
          <a:lstStyle/>
          <a:p>
            <a:fld id="{8AA37477-9898-C94A-88B8-255AED1A17DE}" type="slidenum">
              <a:rPr lang="tr-TR" smtClean="0"/>
              <a:t>‹#›</a:t>
            </a:fld>
            <a:endParaRPr lang="tr-TR"/>
          </a:p>
        </p:txBody>
      </p:sp>
    </p:spTree>
    <p:extLst>
      <p:ext uri="{BB962C8B-B14F-4D97-AF65-F5344CB8AC3E}">
        <p14:creationId xmlns:p14="http://schemas.microsoft.com/office/powerpoint/2010/main" val="8923380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
İkinci düzey
Üçüncü düzey
Dördüncü düzey
Beşinci düzey</a:t>
            </a:r>
            <a:endParaRPr lang="en-US" dirty="0"/>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
İkinci düzey
Üçüncü düzey
Dördüncü düzey
Beşinci düzey</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
İkinci düzey
Üçüncü düzey
Dördüncü düzey
Beşinci düzey</a:t>
            </a:r>
            <a:endParaRPr lang="en-US" dirty="0"/>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
İkinci düzey
Üçüncü düzey
Dördüncü düzey
Beşinci düzey</a:t>
            </a:r>
            <a:endParaRPr lang="en-US" dirty="0"/>
          </a:p>
        </p:txBody>
      </p:sp>
      <p:sp>
        <p:nvSpPr>
          <p:cNvPr id="2" name="Date Placeholder 1"/>
          <p:cNvSpPr>
            <a:spLocks noGrp="1"/>
          </p:cNvSpPr>
          <p:nvPr>
            <p:ph type="dt" sz="half" idx="10"/>
          </p:nvPr>
        </p:nvSpPr>
        <p:spPr/>
        <p:txBody>
          <a:bodyPr/>
          <a:lstStyle/>
          <a:p>
            <a:fld id="{43BD9A74-D1AB-7546-96B1-F2A9747DB114}" type="datetime1">
              <a:rPr lang="tr-TR" smtClean="0"/>
              <a:t>23.05.2021</a:t>
            </a:fld>
            <a:endParaRPr lang="tr-TR"/>
          </a:p>
        </p:txBody>
      </p:sp>
      <p:sp>
        <p:nvSpPr>
          <p:cNvPr id="11" name="Footer Placeholder 10"/>
          <p:cNvSpPr>
            <a:spLocks noGrp="1"/>
          </p:cNvSpPr>
          <p:nvPr>
            <p:ph type="ftr" sz="quarter" idx="11"/>
          </p:nvPr>
        </p:nvSpPr>
        <p:spPr/>
        <p:txBody>
          <a:bodyPr/>
          <a:lstStyle/>
          <a:p>
            <a:r>
              <a:rPr lang="tr-TR"/>
              <a:t>Yunus Santur</a:t>
            </a:r>
          </a:p>
        </p:txBody>
      </p:sp>
      <p:sp>
        <p:nvSpPr>
          <p:cNvPr id="12" name="Slide Number Placeholder 11"/>
          <p:cNvSpPr>
            <a:spLocks noGrp="1"/>
          </p:cNvSpPr>
          <p:nvPr>
            <p:ph type="sldNum" sz="quarter" idx="12"/>
          </p:nvPr>
        </p:nvSpPr>
        <p:spPr/>
        <p:txBody>
          <a:bodyPr/>
          <a:lstStyle/>
          <a:p>
            <a:fld id="{8AA37477-9898-C94A-88B8-255AED1A17DE}" type="slidenum">
              <a:rPr lang="tr-TR" smtClean="0"/>
              <a:t>‹#›</a:t>
            </a:fld>
            <a:endParaRPr lang="tr-TR"/>
          </a:p>
        </p:txBody>
      </p:sp>
    </p:spTree>
    <p:extLst>
      <p:ext uri="{BB962C8B-B14F-4D97-AF65-F5344CB8AC3E}">
        <p14:creationId xmlns:p14="http://schemas.microsoft.com/office/powerpoint/2010/main" val="742059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tr-TR"/>
              <a:t>Asıl başlık stilini düzenlemek için tıklayın</a:t>
            </a:r>
            <a:endParaRPr lang="en-US" dirty="0"/>
          </a:p>
        </p:txBody>
      </p:sp>
      <p:sp>
        <p:nvSpPr>
          <p:cNvPr id="2" name="Date Placeholder 1"/>
          <p:cNvSpPr>
            <a:spLocks noGrp="1"/>
          </p:cNvSpPr>
          <p:nvPr>
            <p:ph type="dt" sz="half" idx="10"/>
          </p:nvPr>
        </p:nvSpPr>
        <p:spPr/>
        <p:txBody>
          <a:bodyPr/>
          <a:lstStyle/>
          <a:p>
            <a:fld id="{512D0FAE-DDFC-1845-B538-D283BC3D3461}" type="datetime1">
              <a:rPr lang="tr-TR" smtClean="0"/>
              <a:t>23.05.2021</a:t>
            </a:fld>
            <a:endParaRPr lang="tr-TR"/>
          </a:p>
        </p:txBody>
      </p:sp>
      <p:sp>
        <p:nvSpPr>
          <p:cNvPr id="7" name="Footer Placeholder 6"/>
          <p:cNvSpPr>
            <a:spLocks noGrp="1"/>
          </p:cNvSpPr>
          <p:nvPr>
            <p:ph type="ftr" sz="quarter" idx="11"/>
          </p:nvPr>
        </p:nvSpPr>
        <p:spPr/>
        <p:txBody>
          <a:bodyPr/>
          <a:lstStyle/>
          <a:p>
            <a:r>
              <a:rPr lang="tr-TR"/>
              <a:t>Yunus Santur</a:t>
            </a:r>
          </a:p>
        </p:txBody>
      </p:sp>
      <p:sp>
        <p:nvSpPr>
          <p:cNvPr id="8" name="Slide Number Placeholder 7"/>
          <p:cNvSpPr>
            <a:spLocks noGrp="1"/>
          </p:cNvSpPr>
          <p:nvPr>
            <p:ph type="sldNum" sz="quarter" idx="12"/>
          </p:nvPr>
        </p:nvSpPr>
        <p:spPr/>
        <p:txBody>
          <a:bodyPr/>
          <a:lstStyle/>
          <a:p>
            <a:fld id="{8AA37477-9898-C94A-88B8-255AED1A17DE}" type="slidenum">
              <a:rPr lang="tr-TR" smtClean="0"/>
              <a:t>‹#›</a:t>
            </a:fld>
            <a:endParaRPr lang="tr-TR"/>
          </a:p>
        </p:txBody>
      </p:sp>
    </p:spTree>
    <p:extLst>
      <p:ext uri="{BB962C8B-B14F-4D97-AF65-F5344CB8AC3E}">
        <p14:creationId xmlns:p14="http://schemas.microsoft.com/office/powerpoint/2010/main" val="1088370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F0DEFE4-81C0-A04E-B671-5DF931C3BEB0}" type="datetime1">
              <a:rPr lang="tr-TR" smtClean="0"/>
              <a:t>23.05.2021</a:t>
            </a:fld>
            <a:endParaRPr lang="tr-TR"/>
          </a:p>
        </p:txBody>
      </p:sp>
      <p:sp>
        <p:nvSpPr>
          <p:cNvPr id="6" name="Footer Placeholder 5"/>
          <p:cNvSpPr>
            <a:spLocks noGrp="1"/>
          </p:cNvSpPr>
          <p:nvPr>
            <p:ph type="ftr" sz="quarter" idx="11"/>
          </p:nvPr>
        </p:nvSpPr>
        <p:spPr/>
        <p:txBody>
          <a:bodyPr/>
          <a:lstStyle/>
          <a:p>
            <a:r>
              <a:rPr lang="tr-TR"/>
              <a:t>Yunus Santur</a:t>
            </a:r>
          </a:p>
        </p:txBody>
      </p:sp>
      <p:sp>
        <p:nvSpPr>
          <p:cNvPr id="7" name="Slide Number Placeholder 6"/>
          <p:cNvSpPr>
            <a:spLocks noGrp="1"/>
          </p:cNvSpPr>
          <p:nvPr>
            <p:ph type="sldNum" sz="quarter" idx="12"/>
          </p:nvPr>
        </p:nvSpPr>
        <p:spPr/>
        <p:txBody>
          <a:bodyPr/>
          <a:lstStyle/>
          <a:p>
            <a:fld id="{8AA37477-9898-C94A-88B8-255AED1A17DE}" type="slidenum">
              <a:rPr lang="tr-TR" smtClean="0"/>
              <a:t>‹#›</a:t>
            </a:fld>
            <a:endParaRPr lang="tr-TR"/>
          </a:p>
        </p:txBody>
      </p:sp>
    </p:spTree>
    <p:extLst>
      <p:ext uri="{BB962C8B-B14F-4D97-AF65-F5344CB8AC3E}">
        <p14:creationId xmlns:p14="http://schemas.microsoft.com/office/powerpoint/2010/main" val="2635703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tr-TR"/>
              <a:t>Asıl başlık stilini düzenlemek için tıklayın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
İkinci düzey
Üçüncü düzey
Dördüncü düzey
Beşinci düzey</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
İkinci düzey
Üçüncü düzey
Dördüncü düzey
Beşinci düzey</a:t>
            </a:r>
            <a:endParaRPr lang="en-US" dirty="0"/>
          </a:p>
        </p:txBody>
      </p:sp>
      <p:sp>
        <p:nvSpPr>
          <p:cNvPr id="8" name="Date Placeholder 7"/>
          <p:cNvSpPr>
            <a:spLocks noGrp="1"/>
          </p:cNvSpPr>
          <p:nvPr>
            <p:ph type="dt" sz="half" idx="10"/>
          </p:nvPr>
        </p:nvSpPr>
        <p:spPr/>
        <p:txBody>
          <a:bodyPr/>
          <a:lstStyle/>
          <a:p>
            <a:fld id="{65EA106B-2372-2148-AFF2-B8E645FA881F}" type="datetime1">
              <a:rPr lang="tr-TR" smtClean="0"/>
              <a:t>23.05.2021</a:t>
            </a:fld>
            <a:endParaRPr lang="tr-TR"/>
          </a:p>
        </p:txBody>
      </p:sp>
      <p:sp>
        <p:nvSpPr>
          <p:cNvPr id="9" name="Footer Placeholder 8"/>
          <p:cNvSpPr>
            <a:spLocks noGrp="1"/>
          </p:cNvSpPr>
          <p:nvPr>
            <p:ph type="ftr" sz="quarter" idx="11"/>
          </p:nvPr>
        </p:nvSpPr>
        <p:spPr/>
        <p:txBody>
          <a:bodyPr/>
          <a:lstStyle/>
          <a:p>
            <a:r>
              <a:rPr lang="tr-TR"/>
              <a:t>Yunus Santur</a:t>
            </a:r>
          </a:p>
        </p:txBody>
      </p:sp>
      <p:sp>
        <p:nvSpPr>
          <p:cNvPr id="10" name="Slide Number Placeholder 9"/>
          <p:cNvSpPr>
            <a:spLocks noGrp="1"/>
          </p:cNvSpPr>
          <p:nvPr>
            <p:ph type="sldNum" sz="quarter" idx="12"/>
          </p:nvPr>
        </p:nvSpPr>
        <p:spPr/>
        <p:txBody>
          <a:bodyPr/>
          <a:lstStyle/>
          <a:p>
            <a:fld id="{8AA37477-9898-C94A-88B8-255AED1A17DE}" type="slidenum">
              <a:rPr lang="tr-TR" smtClean="0"/>
              <a:t>‹#›</a:t>
            </a:fld>
            <a:endParaRPr lang="tr-TR"/>
          </a:p>
        </p:txBody>
      </p:sp>
    </p:spTree>
    <p:extLst>
      <p:ext uri="{BB962C8B-B14F-4D97-AF65-F5344CB8AC3E}">
        <p14:creationId xmlns:p14="http://schemas.microsoft.com/office/powerpoint/2010/main" val="3409052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
İkinci düzey
Üçüncü düzey
Dördüncü düzey
Beşinci düzey</a:t>
            </a:r>
            <a:endParaRPr lang="en-US" dirty="0"/>
          </a:p>
        </p:txBody>
      </p:sp>
      <p:sp>
        <p:nvSpPr>
          <p:cNvPr id="8" name="Date Placeholder 7"/>
          <p:cNvSpPr>
            <a:spLocks noGrp="1"/>
          </p:cNvSpPr>
          <p:nvPr>
            <p:ph type="dt" sz="half" idx="10"/>
          </p:nvPr>
        </p:nvSpPr>
        <p:spPr/>
        <p:txBody>
          <a:bodyPr/>
          <a:lstStyle/>
          <a:p>
            <a:fld id="{258A584F-4D3D-5A44-80FF-E5EB32A6FCD0}" type="datetime1">
              <a:rPr lang="tr-TR" smtClean="0"/>
              <a:t>23.05.2021</a:t>
            </a:fld>
            <a:endParaRPr lang="tr-TR"/>
          </a:p>
        </p:txBody>
      </p:sp>
      <p:sp>
        <p:nvSpPr>
          <p:cNvPr id="9" name="Footer Placeholder 8"/>
          <p:cNvSpPr>
            <a:spLocks noGrp="1"/>
          </p:cNvSpPr>
          <p:nvPr>
            <p:ph type="ftr" sz="quarter" idx="11"/>
          </p:nvPr>
        </p:nvSpPr>
        <p:spPr>
          <a:xfrm>
            <a:off x="3499101" y="6356350"/>
            <a:ext cx="5911517" cy="365125"/>
          </a:xfrm>
        </p:spPr>
        <p:txBody>
          <a:bodyPr/>
          <a:lstStyle/>
          <a:p>
            <a:r>
              <a:rPr lang="tr-TR"/>
              <a:t>Yunus Santur</a:t>
            </a:r>
          </a:p>
        </p:txBody>
      </p:sp>
      <p:sp>
        <p:nvSpPr>
          <p:cNvPr id="10" name="Slide Number Placeholder 9"/>
          <p:cNvSpPr>
            <a:spLocks noGrp="1"/>
          </p:cNvSpPr>
          <p:nvPr>
            <p:ph type="sldNum" sz="quarter" idx="12"/>
          </p:nvPr>
        </p:nvSpPr>
        <p:spPr/>
        <p:txBody>
          <a:bodyPr/>
          <a:lstStyle/>
          <a:p>
            <a:fld id="{8AA37477-9898-C94A-88B8-255AED1A17DE}" type="slidenum">
              <a:rPr lang="tr-TR" smtClean="0"/>
              <a:t>‹#›</a:t>
            </a:fld>
            <a:endParaRPr lang="tr-TR"/>
          </a:p>
        </p:txBody>
      </p:sp>
    </p:spTree>
    <p:extLst>
      <p:ext uri="{BB962C8B-B14F-4D97-AF65-F5344CB8AC3E}">
        <p14:creationId xmlns:p14="http://schemas.microsoft.com/office/powerpoint/2010/main" val="2903151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tr-TR"/>
              <a:t>Asıl metin stillerini düzenle
İkinci düzey
Üçüncü düzey
Dördüncü düzey
Beşinci düzey</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18FE9764-4EA1-C440-AAE0-755DBA98B79D}" type="datetime1">
              <a:rPr lang="tr-TR" smtClean="0"/>
              <a:t>23.05.2021</a:t>
            </a:fld>
            <a:endParaRPr lang="tr-TR"/>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r>
              <a:rPr lang="tr-TR"/>
              <a:t>Yunus Santur</a:t>
            </a:r>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8AA37477-9898-C94A-88B8-255AED1A17DE}" type="slidenum">
              <a:rPr lang="tr-TR" smtClean="0"/>
              <a:t>‹#›</a:t>
            </a:fld>
            <a:endParaRPr lang="tr-TR"/>
          </a:p>
        </p:txBody>
      </p:sp>
    </p:spTree>
    <p:extLst>
      <p:ext uri="{BB962C8B-B14F-4D97-AF65-F5344CB8AC3E}">
        <p14:creationId xmlns:p14="http://schemas.microsoft.com/office/powerpoint/2010/main" val="9077854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www.kaggle.com/yashsharmabharatpur/predictions-with-96-adjusted-r-square"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85020904-E468-364D-9FF8-2FEEA95FCEEC}"/>
              </a:ext>
            </a:extLst>
          </p:cNvPr>
          <p:cNvSpPr>
            <a:spLocks noGrp="1"/>
          </p:cNvSpPr>
          <p:nvPr>
            <p:ph type="ctrTitle"/>
          </p:nvPr>
        </p:nvSpPr>
        <p:spPr/>
        <p:txBody>
          <a:bodyPr/>
          <a:lstStyle/>
          <a:p>
            <a:r>
              <a:rPr lang="tr-TR" b="1" dirty="0" err="1"/>
              <a:t>Python</a:t>
            </a:r>
            <a:r>
              <a:rPr lang="tr-TR" b="1" dirty="0"/>
              <a:t> Programlama Dili</a:t>
            </a:r>
          </a:p>
        </p:txBody>
      </p:sp>
      <p:sp>
        <p:nvSpPr>
          <p:cNvPr id="3" name="Alt Başlık 2">
            <a:extLst>
              <a:ext uri="{FF2B5EF4-FFF2-40B4-BE49-F238E27FC236}">
                <a16:creationId xmlns:a16="http://schemas.microsoft.com/office/drawing/2014/main" id="{8C960DF8-03B0-0149-8B69-A4930228C018}"/>
              </a:ext>
            </a:extLst>
          </p:cNvPr>
          <p:cNvSpPr>
            <a:spLocks noGrp="1"/>
          </p:cNvSpPr>
          <p:nvPr>
            <p:ph type="subTitle" idx="1"/>
          </p:nvPr>
        </p:nvSpPr>
        <p:spPr/>
        <p:txBody>
          <a:bodyPr/>
          <a:lstStyle/>
          <a:p>
            <a:r>
              <a:rPr lang="tr-TR" dirty="0"/>
              <a:t>Veri Bilimi – Makine Öğrenmesi</a:t>
            </a:r>
          </a:p>
        </p:txBody>
      </p:sp>
      <p:sp>
        <p:nvSpPr>
          <p:cNvPr id="4" name="Alt Bilgi Yer Tutucusu 3">
            <a:extLst>
              <a:ext uri="{FF2B5EF4-FFF2-40B4-BE49-F238E27FC236}">
                <a16:creationId xmlns:a16="http://schemas.microsoft.com/office/drawing/2014/main" id="{257E07BD-7D10-A94A-89E8-ACE5299259CB}"/>
              </a:ext>
            </a:extLst>
          </p:cNvPr>
          <p:cNvSpPr>
            <a:spLocks noGrp="1"/>
          </p:cNvSpPr>
          <p:nvPr>
            <p:ph type="ftr" sz="quarter" idx="11"/>
          </p:nvPr>
        </p:nvSpPr>
        <p:spPr/>
        <p:txBody>
          <a:bodyPr/>
          <a:lstStyle/>
          <a:p>
            <a:r>
              <a:rPr lang="tr-TR"/>
              <a:t>Yunus Santur</a:t>
            </a:r>
          </a:p>
        </p:txBody>
      </p:sp>
    </p:spTree>
    <p:extLst>
      <p:ext uri="{BB962C8B-B14F-4D97-AF65-F5344CB8AC3E}">
        <p14:creationId xmlns:p14="http://schemas.microsoft.com/office/powerpoint/2010/main" val="1213462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49CCA8CC-B8AA-B34D-9129-F398445DA088}"/>
              </a:ext>
            </a:extLst>
          </p:cNvPr>
          <p:cNvSpPr>
            <a:spLocks noGrp="1"/>
          </p:cNvSpPr>
          <p:nvPr>
            <p:ph type="title"/>
          </p:nvPr>
        </p:nvSpPr>
        <p:spPr/>
        <p:txBody>
          <a:bodyPr/>
          <a:lstStyle/>
          <a:p>
            <a:r>
              <a:rPr lang="tr-TR" dirty="0"/>
              <a:t>Performans değerlendirme</a:t>
            </a:r>
          </a:p>
        </p:txBody>
      </p:sp>
      <p:sp>
        <p:nvSpPr>
          <p:cNvPr id="3" name="İçerik Yer Tutucusu 2">
            <a:extLst>
              <a:ext uri="{FF2B5EF4-FFF2-40B4-BE49-F238E27FC236}">
                <a16:creationId xmlns:a16="http://schemas.microsoft.com/office/drawing/2014/main" id="{DB342B65-8740-5041-BFD9-3DED99053793}"/>
              </a:ext>
            </a:extLst>
          </p:cNvPr>
          <p:cNvSpPr>
            <a:spLocks noGrp="1"/>
          </p:cNvSpPr>
          <p:nvPr>
            <p:ph idx="1"/>
          </p:nvPr>
        </p:nvSpPr>
        <p:spPr/>
        <p:txBody>
          <a:bodyPr/>
          <a:lstStyle/>
          <a:p>
            <a:r>
              <a:rPr lang="tr-TR" dirty="0" err="1"/>
              <a:t>Classification</a:t>
            </a:r>
            <a:r>
              <a:rPr lang="tr-TR" dirty="0"/>
              <a:t> problemi sonucunda</a:t>
            </a:r>
          </a:p>
          <a:p>
            <a:pPr lvl="1"/>
            <a:r>
              <a:rPr lang="tr-TR" dirty="0"/>
              <a:t>Eğitim seti (%75)</a:t>
            </a:r>
          </a:p>
          <a:p>
            <a:pPr lvl="1"/>
            <a:r>
              <a:rPr lang="tr-TR" dirty="0"/>
              <a:t>Test seti (%25)</a:t>
            </a:r>
          </a:p>
          <a:p>
            <a:pPr lvl="1"/>
            <a:endParaRPr lang="tr-TR" dirty="0"/>
          </a:p>
          <a:p>
            <a:pPr lvl="1"/>
            <a:r>
              <a:rPr lang="tr-TR" dirty="0"/>
              <a:t>Test kümesi üzerinde karşıtlık matrisi kullanılır.</a:t>
            </a:r>
          </a:p>
          <a:p>
            <a:pPr lvl="1"/>
            <a:endParaRPr lang="tr-TR" dirty="0"/>
          </a:p>
          <a:p>
            <a:pPr lvl="1"/>
            <a:endParaRPr lang="tr-TR" dirty="0"/>
          </a:p>
          <a:p>
            <a:pPr lvl="1"/>
            <a:endParaRPr lang="tr-TR" dirty="0"/>
          </a:p>
          <a:p>
            <a:pPr lvl="1"/>
            <a:endParaRPr lang="tr-TR" dirty="0"/>
          </a:p>
          <a:p>
            <a:pPr lvl="1"/>
            <a:endParaRPr lang="tr-TR" dirty="0"/>
          </a:p>
          <a:p>
            <a:pPr lvl="1"/>
            <a:endParaRPr lang="tr-TR" dirty="0"/>
          </a:p>
          <a:p>
            <a:pPr lvl="1"/>
            <a:endParaRPr lang="tr-TR" dirty="0"/>
          </a:p>
          <a:p>
            <a:pPr lvl="1"/>
            <a:endParaRPr lang="tr-TR" dirty="0"/>
          </a:p>
          <a:p>
            <a:pPr lvl="1"/>
            <a:endParaRPr lang="tr-TR" dirty="0"/>
          </a:p>
          <a:p>
            <a:pPr lvl="1"/>
            <a:endParaRPr lang="tr-TR" dirty="0"/>
          </a:p>
        </p:txBody>
      </p:sp>
      <p:sp>
        <p:nvSpPr>
          <p:cNvPr id="4" name="Alt Bilgi Yer Tutucusu 3">
            <a:extLst>
              <a:ext uri="{FF2B5EF4-FFF2-40B4-BE49-F238E27FC236}">
                <a16:creationId xmlns:a16="http://schemas.microsoft.com/office/drawing/2014/main" id="{A359C582-690E-8346-A14E-A948F3BD2E6E}"/>
              </a:ext>
            </a:extLst>
          </p:cNvPr>
          <p:cNvSpPr>
            <a:spLocks noGrp="1"/>
          </p:cNvSpPr>
          <p:nvPr>
            <p:ph type="ftr" sz="quarter" idx="11"/>
          </p:nvPr>
        </p:nvSpPr>
        <p:spPr/>
        <p:txBody>
          <a:bodyPr/>
          <a:lstStyle/>
          <a:p>
            <a:r>
              <a:rPr lang="tr-TR"/>
              <a:t>Yunus Santur</a:t>
            </a:r>
          </a:p>
        </p:txBody>
      </p:sp>
      <p:pic>
        <p:nvPicPr>
          <p:cNvPr id="5" name="Resim 4">
            <a:extLst>
              <a:ext uri="{FF2B5EF4-FFF2-40B4-BE49-F238E27FC236}">
                <a16:creationId xmlns:a16="http://schemas.microsoft.com/office/drawing/2014/main" id="{D69B6781-68AB-C242-BD27-328A1993E831}"/>
              </a:ext>
            </a:extLst>
          </p:cNvPr>
          <p:cNvPicPr>
            <a:picLocks noChangeAspect="1"/>
          </p:cNvPicPr>
          <p:nvPr/>
        </p:nvPicPr>
        <p:blipFill>
          <a:blip r:embed="rId2"/>
          <a:stretch>
            <a:fillRect/>
          </a:stretch>
        </p:blipFill>
        <p:spPr>
          <a:xfrm>
            <a:off x="3869268" y="2913118"/>
            <a:ext cx="4787900" cy="2692400"/>
          </a:xfrm>
          <a:prstGeom prst="rect">
            <a:avLst/>
          </a:prstGeom>
        </p:spPr>
      </p:pic>
    </p:spTree>
    <p:extLst>
      <p:ext uri="{BB962C8B-B14F-4D97-AF65-F5344CB8AC3E}">
        <p14:creationId xmlns:p14="http://schemas.microsoft.com/office/powerpoint/2010/main" val="751826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94FD94B7-1E86-A14E-8452-CC9AD54C5920}"/>
              </a:ext>
            </a:extLst>
          </p:cNvPr>
          <p:cNvSpPr>
            <a:spLocks noGrp="1"/>
          </p:cNvSpPr>
          <p:nvPr>
            <p:ph type="title"/>
          </p:nvPr>
        </p:nvSpPr>
        <p:spPr/>
        <p:txBody>
          <a:bodyPr/>
          <a:lstStyle/>
          <a:p>
            <a:r>
              <a:rPr lang="tr-TR" dirty="0"/>
              <a:t>Performans değerlendirme</a:t>
            </a:r>
          </a:p>
        </p:txBody>
      </p:sp>
      <p:sp>
        <p:nvSpPr>
          <p:cNvPr id="3" name="İçerik Yer Tutucusu 2">
            <a:extLst>
              <a:ext uri="{FF2B5EF4-FFF2-40B4-BE49-F238E27FC236}">
                <a16:creationId xmlns:a16="http://schemas.microsoft.com/office/drawing/2014/main" id="{EE6F3A02-46B2-694C-B029-817854174E04}"/>
              </a:ext>
            </a:extLst>
          </p:cNvPr>
          <p:cNvSpPr>
            <a:spLocks noGrp="1"/>
          </p:cNvSpPr>
          <p:nvPr>
            <p:ph idx="1"/>
          </p:nvPr>
        </p:nvSpPr>
        <p:spPr/>
        <p:txBody>
          <a:bodyPr/>
          <a:lstStyle/>
          <a:p>
            <a:r>
              <a:rPr lang="tr-TR" dirty="0"/>
              <a:t>Hata r</a:t>
            </a:r>
            <a:r>
              <a:rPr lang="tr-TR" baseline="30000" dirty="0"/>
              <a:t>2 </a:t>
            </a:r>
            <a:r>
              <a:rPr lang="tr-TR" dirty="0"/>
              <a:t> veya benzer yaklaşımlar.</a:t>
            </a:r>
          </a:p>
          <a:p>
            <a:endParaRPr lang="tr-TR" baseline="30000" dirty="0"/>
          </a:p>
          <a:p>
            <a:endParaRPr lang="tr-TR" baseline="30000" dirty="0"/>
          </a:p>
          <a:p>
            <a:endParaRPr lang="tr-TR" baseline="30000" dirty="0"/>
          </a:p>
          <a:p>
            <a:endParaRPr lang="tr-TR" baseline="30000" dirty="0"/>
          </a:p>
          <a:p>
            <a:endParaRPr lang="tr-TR" baseline="30000" dirty="0"/>
          </a:p>
          <a:p>
            <a:endParaRPr lang="tr-TR" baseline="30000" dirty="0"/>
          </a:p>
          <a:p>
            <a:endParaRPr lang="tr-TR" baseline="30000" dirty="0"/>
          </a:p>
          <a:p>
            <a:endParaRPr lang="tr-TR" baseline="30000" dirty="0"/>
          </a:p>
          <a:p>
            <a:endParaRPr lang="tr-TR" baseline="30000" dirty="0"/>
          </a:p>
          <a:p>
            <a:endParaRPr lang="tr-TR" baseline="30000" dirty="0"/>
          </a:p>
        </p:txBody>
      </p:sp>
      <p:sp>
        <p:nvSpPr>
          <p:cNvPr id="4" name="Alt Bilgi Yer Tutucusu 3">
            <a:extLst>
              <a:ext uri="{FF2B5EF4-FFF2-40B4-BE49-F238E27FC236}">
                <a16:creationId xmlns:a16="http://schemas.microsoft.com/office/drawing/2014/main" id="{433BA151-9C6F-704D-B1D6-920CE5635647}"/>
              </a:ext>
            </a:extLst>
          </p:cNvPr>
          <p:cNvSpPr>
            <a:spLocks noGrp="1"/>
          </p:cNvSpPr>
          <p:nvPr>
            <p:ph type="ftr" sz="quarter" idx="11"/>
          </p:nvPr>
        </p:nvSpPr>
        <p:spPr/>
        <p:txBody>
          <a:bodyPr/>
          <a:lstStyle/>
          <a:p>
            <a:r>
              <a:rPr lang="tr-TR"/>
              <a:t>Yunus Santur</a:t>
            </a:r>
          </a:p>
        </p:txBody>
      </p:sp>
      <p:pic>
        <p:nvPicPr>
          <p:cNvPr id="5" name="Resim 4">
            <a:extLst>
              <a:ext uri="{FF2B5EF4-FFF2-40B4-BE49-F238E27FC236}">
                <a16:creationId xmlns:a16="http://schemas.microsoft.com/office/drawing/2014/main" id="{93040444-A939-7344-92E3-917EEB0684E0}"/>
              </a:ext>
            </a:extLst>
          </p:cNvPr>
          <p:cNvPicPr>
            <a:picLocks noChangeAspect="1"/>
          </p:cNvPicPr>
          <p:nvPr/>
        </p:nvPicPr>
        <p:blipFill>
          <a:blip r:embed="rId2"/>
          <a:stretch>
            <a:fillRect/>
          </a:stretch>
        </p:blipFill>
        <p:spPr>
          <a:xfrm>
            <a:off x="3637326" y="2012073"/>
            <a:ext cx="4855578" cy="2843705"/>
          </a:xfrm>
          <a:prstGeom prst="rect">
            <a:avLst/>
          </a:prstGeom>
        </p:spPr>
      </p:pic>
    </p:spTree>
    <p:extLst>
      <p:ext uri="{BB962C8B-B14F-4D97-AF65-F5344CB8AC3E}">
        <p14:creationId xmlns:p14="http://schemas.microsoft.com/office/powerpoint/2010/main" val="33987978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E6990AF4-99C0-EB40-B4B8-5CC4CBBDBE09}"/>
              </a:ext>
            </a:extLst>
          </p:cNvPr>
          <p:cNvSpPr>
            <a:spLocks noGrp="1"/>
          </p:cNvSpPr>
          <p:nvPr>
            <p:ph type="title"/>
          </p:nvPr>
        </p:nvSpPr>
        <p:spPr/>
        <p:txBody>
          <a:bodyPr/>
          <a:lstStyle/>
          <a:p>
            <a:r>
              <a:rPr lang="tr-TR" dirty="0"/>
              <a:t>Temsili öğrenme modelleri</a:t>
            </a:r>
          </a:p>
        </p:txBody>
      </p:sp>
      <p:sp>
        <p:nvSpPr>
          <p:cNvPr id="3" name="İçerik Yer Tutucusu 2">
            <a:extLst>
              <a:ext uri="{FF2B5EF4-FFF2-40B4-BE49-F238E27FC236}">
                <a16:creationId xmlns:a16="http://schemas.microsoft.com/office/drawing/2014/main" id="{0352D1CB-910A-4C4B-965D-8DD8B4BFCFA2}"/>
              </a:ext>
            </a:extLst>
          </p:cNvPr>
          <p:cNvSpPr>
            <a:spLocks noGrp="1"/>
          </p:cNvSpPr>
          <p:nvPr>
            <p:ph idx="1"/>
          </p:nvPr>
        </p:nvSpPr>
        <p:spPr/>
        <p:txBody>
          <a:bodyPr/>
          <a:lstStyle/>
          <a:p>
            <a:r>
              <a:rPr lang="tr-TR" dirty="0"/>
              <a:t>Beyni taklit etme</a:t>
            </a:r>
          </a:p>
          <a:p>
            <a:endParaRPr lang="tr-TR" dirty="0"/>
          </a:p>
          <a:p>
            <a:endParaRPr lang="tr-TR" dirty="0"/>
          </a:p>
          <a:p>
            <a:endParaRPr lang="tr-TR" dirty="0"/>
          </a:p>
          <a:p>
            <a:endParaRPr lang="tr-TR" dirty="0"/>
          </a:p>
          <a:p>
            <a:endParaRPr lang="tr-TR" dirty="0"/>
          </a:p>
          <a:p>
            <a:endParaRPr lang="tr-TR" dirty="0"/>
          </a:p>
          <a:p>
            <a:endParaRPr lang="tr-TR" dirty="0"/>
          </a:p>
        </p:txBody>
      </p:sp>
      <p:sp>
        <p:nvSpPr>
          <p:cNvPr id="4" name="Alt Bilgi Yer Tutucusu 3">
            <a:extLst>
              <a:ext uri="{FF2B5EF4-FFF2-40B4-BE49-F238E27FC236}">
                <a16:creationId xmlns:a16="http://schemas.microsoft.com/office/drawing/2014/main" id="{F40AE136-25F8-6E45-A927-C51B6474B0A5}"/>
              </a:ext>
            </a:extLst>
          </p:cNvPr>
          <p:cNvSpPr>
            <a:spLocks noGrp="1"/>
          </p:cNvSpPr>
          <p:nvPr>
            <p:ph type="ftr" sz="quarter" idx="11"/>
          </p:nvPr>
        </p:nvSpPr>
        <p:spPr/>
        <p:txBody>
          <a:bodyPr/>
          <a:lstStyle/>
          <a:p>
            <a:r>
              <a:rPr lang="tr-TR"/>
              <a:t>Yunus Santur</a:t>
            </a:r>
          </a:p>
        </p:txBody>
      </p:sp>
      <p:pic>
        <p:nvPicPr>
          <p:cNvPr id="5" name="Resim 4">
            <a:extLst>
              <a:ext uri="{FF2B5EF4-FFF2-40B4-BE49-F238E27FC236}">
                <a16:creationId xmlns:a16="http://schemas.microsoft.com/office/drawing/2014/main" id="{4B24F2D5-28A3-F747-A0EC-1493895F6D6C}"/>
              </a:ext>
            </a:extLst>
          </p:cNvPr>
          <p:cNvPicPr>
            <a:picLocks noChangeAspect="1"/>
          </p:cNvPicPr>
          <p:nvPr/>
        </p:nvPicPr>
        <p:blipFill>
          <a:blip r:embed="rId2"/>
          <a:stretch>
            <a:fillRect/>
          </a:stretch>
        </p:blipFill>
        <p:spPr>
          <a:xfrm>
            <a:off x="6389257" y="1160500"/>
            <a:ext cx="3690163" cy="4824248"/>
          </a:xfrm>
          <a:prstGeom prst="rect">
            <a:avLst/>
          </a:prstGeom>
        </p:spPr>
      </p:pic>
    </p:spTree>
    <p:extLst>
      <p:ext uri="{BB962C8B-B14F-4D97-AF65-F5344CB8AC3E}">
        <p14:creationId xmlns:p14="http://schemas.microsoft.com/office/powerpoint/2010/main" val="1607119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5101F1E6-67B5-084B-8820-439C58EFFF32}"/>
              </a:ext>
            </a:extLst>
          </p:cNvPr>
          <p:cNvSpPr>
            <a:spLocks noGrp="1"/>
          </p:cNvSpPr>
          <p:nvPr>
            <p:ph type="title"/>
          </p:nvPr>
        </p:nvSpPr>
        <p:spPr/>
        <p:txBody>
          <a:bodyPr/>
          <a:lstStyle/>
          <a:p>
            <a:r>
              <a:rPr lang="tr-TR" dirty="0"/>
              <a:t>Regresyon ve sınıflandırma örnekleri</a:t>
            </a:r>
          </a:p>
        </p:txBody>
      </p:sp>
      <p:sp>
        <p:nvSpPr>
          <p:cNvPr id="3" name="İçerik Yer Tutucusu 2">
            <a:extLst>
              <a:ext uri="{FF2B5EF4-FFF2-40B4-BE49-F238E27FC236}">
                <a16:creationId xmlns:a16="http://schemas.microsoft.com/office/drawing/2014/main" id="{30F2EB20-A924-5A4F-891E-CB0F88CD833E}"/>
              </a:ext>
            </a:extLst>
          </p:cNvPr>
          <p:cNvSpPr>
            <a:spLocks noGrp="1"/>
          </p:cNvSpPr>
          <p:nvPr>
            <p:ph idx="1"/>
          </p:nvPr>
        </p:nvSpPr>
        <p:spPr/>
        <p:txBody>
          <a:bodyPr/>
          <a:lstStyle/>
          <a:p>
            <a:r>
              <a:rPr lang="tr-TR" dirty="0"/>
              <a:t>Yıl tecrübe – maaş tahmini</a:t>
            </a:r>
          </a:p>
          <a:p>
            <a:pPr lvl="1"/>
            <a:r>
              <a:rPr lang="tr-TR" dirty="0">
                <a:hlinkClick r:id="rId2"/>
              </a:rPr>
              <a:t>https://www.kaggle.com/yashsharmabharatpur/predictions-with-96-adjusted-r-square</a:t>
            </a:r>
            <a:endParaRPr lang="tr-TR" dirty="0"/>
          </a:p>
          <a:p>
            <a:pPr lvl="1"/>
            <a:endParaRPr lang="tr-TR" dirty="0"/>
          </a:p>
          <a:p>
            <a:r>
              <a:rPr lang="tr-TR" dirty="0"/>
              <a:t>Mantar sınıflandırma</a:t>
            </a:r>
          </a:p>
          <a:p>
            <a:pPr lvl="1"/>
            <a:r>
              <a:rPr lang="tr-TR" dirty="0" err="1"/>
              <a:t>https</a:t>
            </a:r>
            <a:r>
              <a:rPr lang="tr-TR" dirty="0"/>
              <a:t>://</a:t>
            </a:r>
            <a:r>
              <a:rPr lang="tr-TR" dirty="0" err="1"/>
              <a:t>www.kaggle.com</a:t>
            </a:r>
            <a:r>
              <a:rPr lang="tr-TR" dirty="0"/>
              <a:t>/mjain12/</a:t>
            </a:r>
            <a:r>
              <a:rPr lang="tr-TR" dirty="0" err="1"/>
              <a:t>classifying-mushrooms?select</a:t>
            </a:r>
            <a:r>
              <a:rPr lang="tr-TR" dirty="0"/>
              <a:t>=</a:t>
            </a:r>
            <a:r>
              <a:rPr lang="tr-TR" dirty="0" err="1"/>
              <a:t>mushrooms.csv</a:t>
            </a:r>
            <a:endParaRPr lang="tr-TR" dirty="0"/>
          </a:p>
          <a:p>
            <a:endParaRPr lang="tr-TR" dirty="0"/>
          </a:p>
        </p:txBody>
      </p:sp>
      <p:sp>
        <p:nvSpPr>
          <p:cNvPr id="4" name="Alt Bilgi Yer Tutucusu 3">
            <a:extLst>
              <a:ext uri="{FF2B5EF4-FFF2-40B4-BE49-F238E27FC236}">
                <a16:creationId xmlns:a16="http://schemas.microsoft.com/office/drawing/2014/main" id="{FA8FE236-C240-8B44-8A4F-72A237CA8F4D}"/>
              </a:ext>
            </a:extLst>
          </p:cNvPr>
          <p:cNvSpPr>
            <a:spLocks noGrp="1"/>
          </p:cNvSpPr>
          <p:nvPr>
            <p:ph type="ftr" sz="quarter" idx="11"/>
          </p:nvPr>
        </p:nvSpPr>
        <p:spPr/>
        <p:txBody>
          <a:bodyPr/>
          <a:lstStyle/>
          <a:p>
            <a:r>
              <a:rPr lang="tr-TR"/>
              <a:t>Yunus Santur</a:t>
            </a:r>
          </a:p>
        </p:txBody>
      </p:sp>
    </p:spTree>
    <p:extLst>
      <p:ext uri="{BB962C8B-B14F-4D97-AF65-F5344CB8AC3E}">
        <p14:creationId xmlns:p14="http://schemas.microsoft.com/office/powerpoint/2010/main" val="2697491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4440FD92-F29E-5648-9CAE-15E5AAD3BF87}"/>
              </a:ext>
            </a:extLst>
          </p:cNvPr>
          <p:cNvSpPr>
            <a:spLocks noGrp="1"/>
          </p:cNvSpPr>
          <p:nvPr>
            <p:ph type="title"/>
          </p:nvPr>
        </p:nvSpPr>
        <p:spPr/>
        <p:txBody>
          <a:bodyPr/>
          <a:lstStyle/>
          <a:p>
            <a:r>
              <a:rPr lang="tr-TR" dirty="0"/>
              <a:t>Yapay Öğrenme</a:t>
            </a:r>
          </a:p>
        </p:txBody>
      </p:sp>
      <p:sp>
        <p:nvSpPr>
          <p:cNvPr id="3" name="İçerik Yer Tutucusu 2">
            <a:extLst>
              <a:ext uri="{FF2B5EF4-FFF2-40B4-BE49-F238E27FC236}">
                <a16:creationId xmlns:a16="http://schemas.microsoft.com/office/drawing/2014/main" id="{5AF25965-6048-444F-A468-12DD886C25EF}"/>
              </a:ext>
            </a:extLst>
          </p:cNvPr>
          <p:cNvSpPr>
            <a:spLocks noGrp="1"/>
          </p:cNvSpPr>
          <p:nvPr>
            <p:ph idx="1"/>
          </p:nvPr>
        </p:nvSpPr>
        <p:spPr/>
        <p:txBody>
          <a:bodyPr/>
          <a:lstStyle/>
          <a:p>
            <a:pPr algn="just"/>
            <a:r>
              <a:rPr lang="tr-TR" dirty="0"/>
              <a:t>Makine öğrenmesi (ML), bir bilgisayarın doğrudan yönergeler olmadan öğrenmesine yardımcı olmak için matematiksel modelleri kullanma işlemidir. Bu, yapay zekanın (AI) bir alt kümesi olarak kabul edilir. Makine öğrenmesi, verilerdeki kalıpları belirlemek için algoritmaları kullanır. Tahmin yapabilen bir veri modeli oluşturmak için de bu kalıplar kullanılır. Tıpkı insanların daha fazla alıştırma yaptıkça gelişmesi gibi, veri ve deneyim miktarı arttıkça makine öğrenmesinin sonuçları da daha doğru hale gelir.</a:t>
            </a:r>
          </a:p>
          <a:p>
            <a:pPr algn="just"/>
            <a:r>
              <a:rPr lang="tr-TR" dirty="0" err="1"/>
              <a:t>Uyarlanabilirliği</a:t>
            </a:r>
            <a:r>
              <a:rPr lang="tr-TR" dirty="0"/>
              <a:t> sayesinde makine öğrenmesi verilerin, isteklerin veya görevlerin sürekli değiştiği senaryolarda veya bir çözümün etkili bir şekilde kodlanmasının mümkün olmadığı durumlarda harika bir seçenektir.</a:t>
            </a:r>
          </a:p>
          <a:p>
            <a:endParaRPr lang="tr-TR" dirty="0"/>
          </a:p>
        </p:txBody>
      </p:sp>
      <p:sp>
        <p:nvSpPr>
          <p:cNvPr id="4" name="Alt Bilgi Yer Tutucusu 3">
            <a:extLst>
              <a:ext uri="{FF2B5EF4-FFF2-40B4-BE49-F238E27FC236}">
                <a16:creationId xmlns:a16="http://schemas.microsoft.com/office/drawing/2014/main" id="{A8BFAB80-B2A0-6A4D-802C-72BFDCA5CE63}"/>
              </a:ext>
            </a:extLst>
          </p:cNvPr>
          <p:cNvSpPr>
            <a:spLocks noGrp="1"/>
          </p:cNvSpPr>
          <p:nvPr>
            <p:ph type="ftr" sz="quarter" idx="11"/>
          </p:nvPr>
        </p:nvSpPr>
        <p:spPr/>
        <p:txBody>
          <a:bodyPr/>
          <a:lstStyle/>
          <a:p>
            <a:r>
              <a:rPr lang="tr-TR"/>
              <a:t>Yunus Santur</a:t>
            </a:r>
          </a:p>
        </p:txBody>
      </p:sp>
    </p:spTree>
    <p:extLst>
      <p:ext uri="{BB962C8B-B14F-4D97-AF65-F5344CB8AC3E}">
        <p14:creationId xmlns:p14="http://schemas.microsoft.com/office/powerpoint/2010/main" val="2005410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BD5A99DE-A950-264E-A5DB-01CE826BCC97}"/>
              </a:ext>
            </a:extLst>
          </p:cNvPr>
          <p:cNvSpPr>
            <a:spLocks noGrp="1"/>
          </p:cNvSpPr>
          <p:nvPr>
            <p:ph type="title"/>
          </p:nvPr>
        </p:nvSpPr>
        <p:spPr/>
        <p:txBody>
          <a:bodyPr/>
          <a:lstStyle/>
          <a:p>
            <a:r>
              <a:rPr lang="tr-TR" dirty="0"/>
              <a:t>Makine Öğrenmesi Teknikleri</a:t>
            </a:r>
          </a:p>
        </p:txBody>
      </p:sp>
      <p:sp>
        <p:nvSpPr>
          <p:cNvPr id="3" name="İçerik Yer Tutucusu 2">
            <a:extLst>
              <a:ext uri="{FF2B5EF4-FFF2-40B4-BE49-F238E27FC236}">
                <a16:creationId xmlns:a16="http://schemas.microsoft.com/office/drawing/2014/main" id="{B64D0660-B678-D24E-A1D8-14B029D436A8}"/>
              </a:ext>
            </a:extLst>
          </p:cNvPr>
          <p:cNvSpPr>
            <a:spLocks noGrp="1"/>
          </p:cNvSpPr>
          <p:nvPr>
            <p:ph idx="1"/>
          </p:nvPr>
        </p:nvSpPr>
        <p:spPr/>
        <p:txBody>
          <a:bodyPr>
            <a:normAutofit lnSpcReduction="10000"/>
          </a:bodyPr>
          <a:lstStyle/>
          <a:p>
            <a:endParaRPr lang="tr-TR" dirty="0"/>
          </a:p>
          <a:p>
            <a:r>
              <a:rPr lang="tr-TR" dirty="0"/>
              <a:t>Denetimli Öğrenme</a:t>
            </a:r>
          </a:p>
          <a:p>
            <a:pPr lvl="1" algn="just"/>
            <a:r>
              <a:rPr lang="tr-TR" dirty="0"/>
              <a:t>Veri kümelerinin etiketlerle veya yapılarla işlendiği bu teknikte, veriler bir öğretmen olarak görev yapar ve makineyi “eğiterek” tahmin yapma veya karar verme yeteneğini geliştirir.</a:t>
            </a:r>
          </a:p>
          <a:p>
            <a:pPr lvl="1" algn="just"/>
            <a:endParaRPr lang="tr-TR" dirty="0"/>
          </a:p>
          <a:p>
            <a:pPr algn="just"/>
            <a:r>
              <a:rPr lang="tr-TR" dirty="0"/>
              <a:t>Denetimsiz Öğrenme</a:t>
            </a:r>
          </a:p>
          <a:p>
            <a:pPr lvl="1" algn="just"/>
            <a:r>
              <a:rPr lang="tr-TR" dirty="0"/>
              <a:t>Bu teknikte veri kümeleri etiket veya yapı olmadan işlenir, veriler kümeler halinde gruplandırılarak kalıplar ve ilişkiler bulunur.</a:t>
            </a:r>
          </a:p>
          <a:p>
            <a:pPr lvl="1" algn="just"/>
            <a:endParaRPr lang="tr-TR" dirty="0"/>
          </a:p>
          <a:p>
            <a:pPr algn="just"/>
            <a:r>
              <a:rPr lang="tr-TR" dirty="0"/>
              <a:t>Pekiştirmeli Öğrenme</a:t>
            </a:r>
          </a:p>
          <a:p>
            <a:pPr lvl="1" algn="just"/>
            <a:r>
              <a:rPr lang="tr-TR" dirty="0"/>
              <a:t>Birisinin veya bir şeyin adına işlem yapan bilgisayar programları olan aracılar, insan operatörün yerini alır ve bir geri bildirim döngüsünü temel alarak sonucun belirlenmesine yardımcı olur.</a:t>
            </a:r>
          </a:p>
          <a:p>
            <a:pPr marL="0" indent="0">
              <a:buNone/>
            </a:pPr>
            <a:br>
              <a:rPr lang="tr-TR" dirty="0"/>
            </a:br>
            <a:endParaRPr lang="tr-TR" dirty="0"/>
          </a:p>
          <a:p>
            <a:endParaRPr lang="tr-TR" dirty="0"/>
          </a:p>
        </p:txBody>
      </p:sp>
      <p:sp>
        <p:nvSpPr>
          <p:cNvPr id="4" name="Alt Bilgi Yer Tutucusu 3">
            <a:extLst>
              <a:ext uri="{FF2B5EF4-FFF2-40B4-BE49-F238E27FC236}">
                <a16:creationId xmlns:a16="http://schemas.microsoft.com/office/drawing/2014/main" id="{B5C58F66-AAB2-BA44-A1B1-598A1BBA4E51}"/>
              </a:ext>
            </a:extLst>
          </p:cNvPr>
          <p:cNvSpPr>
            <a:spLocks noGrp="1"/>
          </p:cNvSpPr>
          <p:nvPr>
            <p:ph type="ftr" sz="quarter" idx="11"/>
          </p:nvPr>
        </p:nvSpPr>
        <p:spPr/>
        <p:txBody>
          <a:bodyPr/>
          <a:lstStyle/>
          <a:p>
            <a:r>
              <a:rPr lang="tr-TR"/>
              <a:t>Yunus Santur</a:t>
            </a:r>
          </a:p>
        </p:txBody>
      </p:sp>
    </p:spTree>
    <p:extLst>
      <p:ext uri="{BB962C8B-B14F-4D97-AF65-F5344CB8AC3E}">
        <p14:creationId xmlns:p14="http://schemas.microsoft.com/office/powerpoint/2010/main" val="792002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25542724-2DCF-9E4B-A608-EC9F9D5CFDB8}"/>
              </a:ext>
            </a:extLst>
          </p:cNvPr>
          <p:cNvSpPr>
            <a:spLocks noGrp="1"/>
          </p:cNvSpPr>
          <p:nvPr>
            <p:ph type="title"/>
          </p:nvPr>
        </p:nvSpPr>
        <p:spPr/>
        <p:txBody>
          <a:bodyPr/>
          <a:lstStyle/>
          <a:p>
            <a:r>
              <a:rPr lang="tr-TR" dirty="0"/>
              <a:t>Toplu Bakış</a:t>
            </a:r>
          </a:p>
        </p:txBody>
      </p:sp>
      <p:sp>
        <p:nvSpPr>
          <p:cNvPr id="3" name="İçerik Yer Tutucusu 2">
            <a:extLst>
              <a:ext uri="{FF2B5EF4-FFF2-40B4-BE49-F238E27FC236}">
                <a16:creationId xmlns:a16="http://schemas.microsoft.com/office/drawing/2014/main" id="{DA71F946-232F-6049-BDC9-38F10106C96F}"/>
              </a:ext>
            </a:extLst>
          </p:cNvPr>
          <p:cNvSpPr>
            <a:spLocks noGrp="1"/>
          </p:cNvSpPr>
          <p:nvPr>
            <p:ph idx="1"/>
          </p:nvPr>
        </p:nvSpPr>
        <p:spPr/>
        <p:txBody>
          <a:bodyPr/>
          <a:lstStyle/>
          <a:p>
            <a:r>
              <a:rPr lang="tr-TR" dirty="0"/>
              <a:t>Toplu Bakış</a:t>
            </a:r>
          </a:p>
          <a:p>
            <a:endParaRPr lang="tr-TR" dirty="0"/>
          </a:p>
          <a:p>
            <a:endParaRPr lang="tr-TR" dirty="0"/>
          </a:p>
          <a:p>
            <a:endParaRPr lang="tr-TR" dirty="0"/>
          </a:p>
          <a:p>
            <a:endParaRPr lang="tr-TR" dirty="0"/>
          </a:p>
          <a:p>
            <a:endParaRPr lang="tr-TR" dirty="0"/>
          </a:p>
          <a:p>
            <a:endParaRPr lang="tr-TR" dirty="0"/>
          </a:p>
          <a:p>
            <a:endParaRPr lang="tr-TR" dirty="0"/>
          </a:p>
          <a:p>
            <a:endParaRPr lang="tr-TR" dirty="0"/>
          </a:p>
          <a:p>
            <a:endParaRPr lang="tr-TR" dirty="0"/>
          </a:p>
          <a:p>
            <a:endParaRPr lang="tr-TR" dirty="0"/>
          </a:p>
          <a:p>
            <a:endParaRPr lang="tr-TR" dirty="0"/>
          </a:p>
        </p:txBody>
      </p:sp>
      <p:sp>
        <p:nvSpPr>
          <p:cNvPr id="4" name="Alt Bilgi Yer Tutucusu 3">
            <a:extLst>
              <a:ext uri="{FF2B5EF4-FFF2-40B4-BE49-F238E27FC236}">
                <a16:creationId xmlns:a16="http://schemas.microsoft.com/office/drawing/2014/main" id="{4B9B0B2A-7456-A345-AB5C-F7416DA688A4}"/>
              </a:ext>
            </a:extLst>
          </p:cNvPr>
          <p:cNvSpPr>
            <a:spLocks noGrp="1"/>
          </p:cNvSpPr>
          <p:nvPr>
            <p:ph type="ftr" sz="quarter" idx="11"/>
          </p:nvPr>
        </p:nvSpPr>
        <p:spPr/>
        <p:txBody>
          <a:bodyPr/>
          <a:lstStyle/>
          <a:p>
            <a:r>
              <a:rPr lang="tr-TR"/>
              <a:t>Yunus Santur</a:t>
            </a:r>
          </a:p>
        </p:txBody>
      </p:sp>
      <p:pic>
        <p:nvPicPr>
          <p:cNvPr id="5" name="Resim 4">
            <a:extLst>
              <a:ext uri="{FF2B5EF4-FFF2-40B4-BE49-F238E27FC236}">
                <a16:creationId xmlns:a16="http://schemas.microsoft.com/office/drawing/2014/main" id="{AB00406B-354F-3B49-AE22-99E9774EE76C}"/>
              </a:ext>
            </a:extLst>
          </p:cNvPr>
          <p:cNvPicPr>
            <a:picLocks noChangeAspect="1"/>
          </p:cNvPicPr>
          <p:nvPr/>
        </p:nvPicPr>
        <p:blipFill>
          <a:blip r:embed="rId2"/>
          <a:stretch>
            <a:fillRect/>
          </a:stretch>
        </p:blipFill>
        <p:spPr>
          <a:xfrm>
            <a:off x="3869267" y="1284891"/>
            <a:ext cx="6751955" cy="4811109"/>
          </a:xfrm>
          <a:prstGeom prst="rect">
            <a:avLst/>
          </a:prstGeom>
        </p:spPr>
      </p:pic>
    </p:spTree>
    <p:extLst>
      <p:ext uri="{BB962C8B-B14F-4D97-AF65-F5344CB8AC3E}">
        <p14:creationId xmlns:p14="http://schemas.microsoft.com/office/powerpoint/2010/main" val="1520016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0C53DBBA-B513-2D46-8F25-2A82520F55E5}"/>
              </a:ext>
            </a:extLst>
          </p:cNvPr>
          <p:cNvSpPr>
            <a:spLocks noGrp="1"/>
          </p:cNvSpPr>
          <p:nvPr>
            <p:ph type="title"/>
          </p:nvPr>
        </p:nvSpPr>
        <p:spPr/>
        <p:txBody>
          <a:bodyPr/>
          <a:lstStyle/>
          <a:p>
            <a:r>
              <a:rPr lang="tr-TR" dirty="0"/>
              <a:t>Genel Adımlar</a:t>
            </a:r>
          </a:p>
        </p:txBody>
      </p:sp>
      <p:sp>
        <p:nvSpPr>
          <p:cNvPr id="3" name="İçerik Yer Tutucusu 2">
            <a:extLst>
              <a:ext uri="{FF2B5EF4-FFF2-40B4-BE49-F238E27FC236}">
                <a16:creationId xmlns:a16="http://schemas.microsoft.com/office/drawing/2014/main" id="{A3F65B88-D902-EF44-AFE4-E1078093AFEA}"/>
              </a:ext>
            </a:extLst>
          </p:cNvPr>
          <p:cNvSpPr>
            <a:spLocks noGrp="1"/>
          </p:cNvSpPr>
          <p:nvPr>
            <p:ph idx="1"/>
          </p:nvPr>
        </p:nvSpPr>
        <p:spPr/>
        <p:txBody>
          <a:bodyPr/>
          <a:lstStyle/>
          <a:p>
            <a:r>
              <a:rPr lang="tr-TR" dirty="0"/>
              <a:t>Veri toplama ve hazırlama</a:t>
            </a:r>
          </a:p>
          <a:p>
            <a:pPr lvl="1"/>
            <a:r>
              <a:rPr lang="tr-TR" dirty="0"/>
              <a:t>Yöntem geliştirme</a:t>
            </a:r>
          </a:p>
          <a:p>
            <a:pPr lvl="1"/>
            <a:r>
              <a:rPr lang="tr-TR" dirty="0"/>
              <a:t>Veri analizi, eksik veri, eğitim/test </a:t>
            </a:r>
            <a:r>
              <a:rPr lang="tr-TR" dirty="0" err="1"/>
              <a:t>bölütleme</a:t>
            </a:r>
            <a:endParaRPr lang="tr-TR" dirty="0"/>
          </a:p>
          <a:p>
            <a:pPr lvl="1"/>
            <a:endParaRPr lang="tr-TR" dirty="0"/>
          </a:p>
          <a:p>
            <a:r>
              <a:rPr lang="tr-TR" dirty="0"/>
              <a:t>Modeli eğitme</a:t>
            </a:r>
          </a:p>
          <a:p>
            <a:pPr lvl="1"/>
            <a:r>
              <a:rPr lang="tr-TR" dirty="0"/>
              <a:t>Uygun algoritma ve </a:t>
            </a:r>
            <a:r>
              <a:rPr lang="tr-TR" dirty="0" err="1"/>
              <a:t>hiperparametre</a:t>
            </a:r>
            <a:r>
              <a:rPr lang="tr-TR" dirty="0"/>
              <a:t> seçimi</a:t>
            </a:r>
          </a:p>
          <a:p>
            <a:pPr lvl="1"/>
            <a:endParaRPr lang="tr-TR" dirty="0"/>
          </a:p>
          <a:p>
            <a:r>
              <a:rPr lang="tr-TR" dirty="0"/>
              <a:t>Modeli doğrulama</a:t>
            </a:r>
          </a:p>
          <a:p>
            <a:pPr lvl="1"/>
            <a:r>
              <a:rPr lang="tr-TR" dirty="0"/>
              <a:t>Doğruluk-karşıtlık matrisleri, hata (r</a:t>
            </a:r>
            <a:r>
              <a:rPr lang="tr-TR" baseline="30000" dirty="0"/>
              <a:t>2</a:t>
            </a:r>
            <a:r>
              <a:rPr lang="tr-TR" dirty="0"/>
              <a:t>)</a:t>
            </a:r>
          </a:p>
          <a:p>
            <a:endParaRPr lang="tr-TR" dirty="0"/>
          </a:p>
          <a:p>
            <a:r>
              <a:rPr lang="tr-TR" dirty="0"/>
              <a:t>Sonuçları yorumlama</a:t>
            </a:r>
          </a:p>
          <a:p>
            <a:pPr lvl="1"/>
            <a:r>
              <a:rPr lang="tr-TR" dirty="0"/>
              <a:t>Değere dönüştürme</a:t>
            </a:r>
          </a:p>
        </p:txBody>
      </p:sp>
      <p:sp>
        <p:nvSpPr>
          <p:cNvPr id="4" name="Alt Bilgi Yer Tutucusu 3">
            <a:extLst>
              <a:ext uri="{FF2B5EF4-FFF2-40B4-BE49-F238E27FC236}">
                <a16:creationId xmlns:a16="http://schemas.microsoft.com/office/drawing/2014/main" id="{99B57DF8-EEBB-9F48-BB2F-B7518E6CDD36}"/>
              </a:ext>
            </a:extLst>
          </p:cNvPr>
          <p:cNvSpPr>
            <a:spLocks noGrp="1"/>
          </p:cNvSpPr>
          <p:nvPr>
            <p:ph type="ftr" sz="quarter" idx="11"/>
          </p:nvPr>
        </p:nvSpPr>
        <p:spPr/>
        <p:txBody>
          <a:bodyPr/>
          <a:lstStyle/>
          <a:p>
            <a:r>
              <a:rPr lang="tr-TR"/>
              <a:t>Yunus Santur</a:t>
            </a:r>
          </a:p>
        </p:txBody>
      </p:sp>
    </p:spTree>
    <p:extLst>
      <p:ext uri="{BB962C8B-B14F-4D97-AF65-F5344CB8AC3E}">
        <p14:creationId xmlns:p14="http://schemas.microsoft.com/office/powerpoint/2010/main" val="528855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9BBECEE2-BB7C-D643-826C-044DDAA2B074}"/>
              </a:ext>
            </a:extLst>
          </p:cNvPr>
          <p:cNvSpPr>
            <a:spLocks noGrp="1"/>
          </p:cNvSpPr>
          <p:nvPr>
            <p:ph type="title"/>
          </p:nvPr>
        </p:nvSpPr>
        <p:spPr/>
        <p:txBody>
          <a:bodyPr/>
          <a:lstStyle/>
          <a:p>
            <a:r>
              <a:rPr lang="tr-TR" dirty="0"/>
              <a:t>Neler yapabiliriz ?</a:t>
            </a:r>
          </a:p>
        </p:txBody>
      </p:sp>
      <p:sp>
        <p:nvSpPr>
          <p:cNvPr id="3" name="İçerik Yer Tutucusu 2">
            <a:extLst>
              <a:ext uri="{FF2B5EF4-FFF2-40B4-BE49-F238E27FC236}">
                <a16:creationId xmlns:a16="http://schemas.microsoft.com/office/drawing/2014/main" id="{5EACA89E-BF43-C241-9C71-9C9B6951E2C6}"/>
              </a:ext>
            </a:extLst>
          </p:cNvPr>
          <p:cNvSpPr>
            <a:spLocks noGrp="1"/>
          </p:cNvSpPr>
          <p:nvPr>
            <p:ph idx="1"/>
          </p:nvPr>
        </p:nvSpPr>
        <p:spPr/>
        <p:txBody>
          <a:bodyPr/>
          <a:lstStyle/>
          <a:p>
            <a:r>
              <a:rPr lang="tr-TR" dirty="0" err="1"/>
              <a:t>Classification</a:t>
            </a:r>
            <a:endParaRPr lang="tr-TR" dirty="0"/>
          </a:p>
          <a:p>
            <a:pPr lvl="1"/>
            <a:r>
              <a:rPr lang="tr-TR" dirty="0"/>
              <a:t>Hastalık teşhisi</a:t>
            </a:r>
          </a:p>
          <a:p>
            <a:pPr lvl="1"/>
            <a:r>
              <a:rPr lang="tr-TR" dirty="0"/>
              <a:t>Yüz tanıma</a:t>
            </a:r>
          </a:p>
          <a:p>
            <a:pPr lvl="1"/>
            <a:r>
              <a:rPr lang="tr-TR" dirty="0"/>
              <a:t>Duygu/</a:t>
            </a:r>
            <a:r>
              <a:rPr lang="tr-TR" dirty="0" err="1"/>
              <a:t>emoji</a:t>
            </a:r>
            <a:r>
              <a:rPr lang="tr-TR" dirty="0"/>
              <a:t> sınıflandırma</a:t>
            </a:r>
          </a:p>
          <a:p>
            <a:r>
              <a:rPr lang="tr-TR" dirty="0"/>
              <a:t>Clustering</a:t>
            </a:r>
          </a:p>
          <a:p>
            <a:pPr lvl="1"/>
            <a:r>
              <a:rPr lang="tr-TR" dirty="0"/>
              <a:t>Haber, ürün, video içerik gruplama</a:t>
            </a:r>
          </a:p>
          <a:p>
            <a:r>
              <a:rPr lang="tr-TR" dirty="0" err="1"/>
              <a:t>Regression</a:t>
            </a:r>
            <a:endParaRPr lang="tr-TR" dirty="0"/>
          </a:p>
          <a:p>
            <a:pPr lvl="1"/>
            <a:r>
              <a:rPr lang="tr-TR" dirty="0" err="1"/>
              <a:t>Pandemi</a:t>
            </a:r>
            <a:r>
              <a:rPr lang="tr-TR" dirty="0"/>
              <a:t> vaka sayısı tahmin etme</a:t>
            </a:r>
          </a:p>
          <a:p>
            <a:pPr lvl="1"/>
            <a:r>
              <a:rPr lang="tr-TR" dirty="0" err="1"/>
              <a:t>Btc</a:t>
            </a:r>
            <a:r>
              <a:rPr lang="tr-TR" dirty="0"/>
              <a:t> fiyat tahmini</a:t>
            </a:r>
          </a:p>
          <a:p>
            <a:r>
              <a:rPr lang="tr-TR" dirty="0" err="1"/>
              <a:t>Reinforcemenet</a:t>
            </a:r>
            <a:r>
              <a:rPr lang="tr-TR" dirty="0"/>
              <a:t> </a:t>
            </a:r>
            <a:r>
              <a:rPr lang="tr-TR" dirty="0" err="1"/>
              <a:t>learning</a:t>
            </a:r>
            <a:endParaRPr lang="tr-TR" dirty="0"/>
          </a:p>
          <a:p>
            <a:pPr lvl="1"/>
            <a:r>
              <a:rPr lang="tr-TR" dirty="0"/>
              <a:t>Robot yürüme eğitimi</a:t>
            </a:r>
          </a:p>
        </p:txBody>
      </p:sp>
      <p:sp>
        <p:nvSpPr>
          <p:cNvPr id="4" name="Alt Bilgi Yer Tutucusu 3">
            <a:extLst>
              <a:ext uri="{FF2B5EF4-FFF2-40B4-BE49-F238E27FC236}">
                <a16:creationId xmlns:a16="http://schemas.microsoft.com/office/drawing/2014/main" id="{8B849E76-992E-C941-AB01-EEC60BB4ABC1}"/>
              </a:ext>
            </a:extLst>
          </p:cNvPr>
          <p:cNvSpPr>
            <a:spLocks noGrp="1"/>
          </p:cNvSpPr>
          <p:nvPr>
            <p:ph type="ftr" sz="quarter" idx="11"/>
          </p:nvPr>
        </p:nvSpPr>
        <p:spPr/>
        <p:txBody>
          <a:bodyPr/>
          <a:lstStyle/>
          <a:p>
            <a:r>
              <a:rPr lang="tr-TR"/>
              <a:t>Yunus Santur</a:t>
            </a:r>
          </a:p>
        </p:txBody>
      </p:sp>
    </p:spTree>
    <p:extLst>
      <p:ext uri="{BB962C8B-B14F-4D97-AF65-F5344CB8AC3E}">
        <p14:creationId xmlns:p14="http://schemas.microsoft.com/office/powerpoint/2010/main" val="3297906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AE700BA0-B0BA-064B-B78F-1C9286BD87E0}"/>
              </a:ext>
            </a:extLst>
          </p:cNvPr>
          <p:cNvSpPr>
            <a:spLocks noGrp="1"/>
          </p:cNvSpPr>
          <p:nvPr>
            <p:ph type="title"/>
          </p:nvPr>
        </p:nvSpPr>
        <p:spPr/>
        <p:txBody>
          <a:bodyPr/>
          <a:lstStyle/>
          <a:p>
            <a:r>
              <a:rPr lang="tr-TR" dirty="0"/>
              <a:t>Veri </a:t>
            </a:r>
          </a:p>
        </p:txBody>
      </p:sp>
      <p:sp>
        <p:nvSpPr>
          <p:cNvPr id="3" name="İçerik Yer Tutucusu 2">
            <a:extLst>
              <a:ext uri="{FF2B5EF4-FFF2-40B4-BE49-F238E27FC236}">
                <a16:creationId xmlns:a16="http://schemas.microsoft.com/office/drawing/2014/main" id="{634FB0C3-128A-DD4D-A704-9693279BFFDC}"/>
              </a:ext>
            </a:extLst>
          </p:cNvPr>
          <p:cNvSpPr>
            <a:spLocks noGrp="1"/>
          </p:cNvSpPr>
          <p:nvPr>
            <p:ph idx="1"/>
          </p:nvPr>
        </p:nvSpPr>
        <p:spPr/>
        <p:txBody>
          <a:bodyPr/>
          <a:lstStyle/>
          <a:p>
            <a:pPr algn="just"/>
            <a:r>
              <a:rPr lang="tr-TR" dirty="0"/>
              <a:t>Yapay öğrenmede metin, resim, cinsiyet gibi tüm veriler sayısal verilere dönüştürülerek kullanılmaktadır.</a:t>
            </a:r>
          </a:p>
          <a:p>
            <a:pPr lvl="1"/>
            <a:r>
              <a:rPr lang="tr-TR" dirty="0"/>
              <a:t>Resimler: Piksel değerleri</a:t>
            </a:r>
          </a:p>
          <a:p>
            <a:pPr lvl="1"/>
            <a:r>
              <a:rPr lang="tr-TR" dirty="0"/>
              <a:t>Metin: </a:t>
            </a:r>
            <a:r>
              <a:rPr lang="tr-TR" dirty="0" err="1"/>
              <a:t>Vektörleştirme</a:t>
            </a:r>
            <a:endParaRPr lang="tr-TR" dirty="0"/>
          </a:p>
          <a:p>
            <a:pPr lvl="1"/>
            <a:r>
              <a:rPr lang="tr-TR" dirty="0"/>
              <a:t>Fiyat tahmini: Sayısal değerler</a:t>
            </a:r>
          </a:p>
          <a:p>
            <a:pPr lvl="1"/>
            <a:r>
              <a:rPr lang="tr-TR" dirty="0"/>
              <a:t>Kategorik değişkenler (cinsiyet, plaka </a:t>
            </a:r>
            <a:r>
              <a:rPr lang="tr-TR" dirty="0" err="1"/>
              <a:t>vb</a:t>
            </a:r>
            <a:r>
              <a:rPr lang="tr-TR" dirty="0"/>
              <a:t>)</a:t>
            </a:r>
          </a:p>
          <a:p>
            <a:pPr lvl="2"/>
            <a:r>
              <a:rPr lang="tr-TR" dirty="0" err="1"/>
              <a:t>Ordinal</a:t>
            </a:r>
            <a:endParaRPr lang="tr-TR" dirty="0"/>
          </a:p>
          <a:p>
            <a:pPr lvl="2"/>
            <a:r>
              <a:rPr lang="tr-TR" dirty="0" err="1"/>
              <a:t>One</a:t>
            </a:r>
            <a:r>
              <a:rPr lang="tr-TR" dirty="0"/>
              <a:t>-hot </a:t>
            </a:r>
            <a:r>
              <a:rPr lang="tr-TR" dirty="0" err="1"/>
              <a:t>encoding</a:t>
            </a:r>
            <a:endParaRPr lang="tr-TR" dirty="0"/>
          </a:p>
          <a:p>
            <a:endParaRPr lang="tr-TR" dirty="0"/>
          </a:p>
        </p:txBody>
      </p:sp>
      <p:sp>
        <p:nvSpPr>
          <p:cNvPr id="4" name="Alt Bilgi Yer Tutucusu 3">
            <a:extLst>
              <a:ext uri="{FF2B5EF4-FFF2-40B4-BE49-F238E27FC236}">
                <a16:creationId xmlns:a16="http://schemas.microsoft.com/office/drawing/2014/main" id="{50410BA4-BE11-A64D-88D0-6C1A4445CF67}"/>
              </a:ext>
            </a:extLst>
          </p:cNvPr>
          <p:cNvSpPr>
            <a:spLocks noGrp="1"/>
          </p:cNvSpPr>
          <p:nvPr>
            <p:ph type="ftr" sz="quarter" idx="11"/>
          </p:nvPr>
        </p:nvSpPr>
        <p:spPr/>
        <p:txBody>
          <a:bodyPr/>
          <a:lstStyle/>
          <a:p>
            <a:r>
              <a:rPr lang="tr-TR"/>
              <a:t>Yunus Santur</a:t>
            </a:r>
          </a:p>
        </p:txBody>
      </p:sp>
    </p:spTree>
    <p:extLst>
      <p:ext uri="{BB962C8B-B14F-4D97-AF65-F5344CB8AC3E}">
        <p14:creationId xmlns:p14="http://schemas.microsoft.com/office/powerpoint/2010/main" val="2763967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8B1F2700-2DEF-6747-A535-E37A57083788}"/>
              </a:ext>
            </a:extLst>
          </p:cNvPr>
          <p:cNvSpPr>
            <a:spLocks noGrp="1"/>
          </p:cNvSpPr>
          <p:nvPr>
            <p:ph type="title"/>
          </p:nvPr>
        </p:nvSpPr>
        <p:spPr/>
        <p:txBody>
          <a:bodyPr/>
          <a:lstStyle/>
          <a:p>
            <a:r>
              <a:rPr lang="tr-TR" dirty="0"/>
              <a:t>Veri setleri</a:t>
            </a:r>
          </a:p>
        </p:txBody>
      </p:sp>
      <p:sp>
        <p:nvSpPr>
          <p:cNvPr id="3" name="İçerik Yer Tutucusu 2">
            <a:extLst>
              <a:ext uri="{FF2B5EF4-FFF2-40B4-BE49-F238E27FC236}">
                <a16:creationId xmlns:a16="http://schemas.microsoft.com/office/drawing/2014/main" id="{4157CA71-AC3A-4846-B0B1-3A476FDFA885}"/>
              </a:ext>
            </a:extLst>
          </p:cNvPr>
          <p:cNvSpPr>
            <a:spLocks noGrp="1"/>
          </p:cNvSpPr>
          <p:nvPr>
            <p:ph idx="1"/>
          </p:nvPr>
        </p:nvSpPr>
        <p:spPr/>
        <p:txBody>
          <a:bodyPr/>
          <a:lstStyle/>
          <a:p>
            <a:r>
              <a:rPr lang="tr-TR" dirty="0"/>
              <a:t>Hemen her konuda veri seti içeren kaynaklar</a:t>
            </a:r>
          </a:p>
          <a:p>
            <a:pPr lvl="1"/>
            <a:r>
              <a:rPr lang="tr-TR" dirty="0" err="1"/>
              <a:t>Kaggle</a:t>
            </a:r>
            <a:endParaRPr lang="tr-TR" dirty="0"/>
          </a:p>
          <a:p>
            <a:pPr lvl="1"/>
            <a:r>
              <a:rPr lang="tr-TR" dirty="0" err="1"/>
              <a:t>Uci</a:t>
            </a:r>
            <a:r>
              <a:rPr lang="tr-TR" dirty="0"/>
              <a:t> (</a:t>
            </a:r>
            <a:r>
              <a:rPr lang="tr-TR" dirty="0" err="1"/>
              <a:t>https</a:t>
            </a:r>
            <a:r>
              <a:rPr lang="tr-TR" dirty="0"/>
              <a:t>://</a:t>
            </a:r>
            <a:r>
              <a:rPr lang="tr-TR" dirty="0" err="1"/>
              <a:t>archive.ics.uci.edu</a:t>
            </a:r>
            <a:r>
              <a:rPr lang="tr-TR" dirty="0"/>
              <a:t>/ml/</a:t>
            </a:r>
            <a:r>
              <a:rPr lang="tr-TR" dirty="0" err="1"/>
              <a:t>index.php</a:t>
            </a:r>
            <a:r>
              <a:rPr lang="tr-TR" dirty="0"/>
              <a:t>)</a:t>
            </a:r>
          </a:p>
        </p:txBody>
      </p:sp>
      <p:sp>
        <p:nvSpPr>
          <p:cNvPr id="4" name="Alt Bilgi Yer Tutucusu 3">
            <a:extLst>
              <a:ext uri="{FF2B5EF4-FFF2-40B4-BE49-F238E27FC236}">
                <a16:creationId xmlns:a16="http://schemas.microsoft.com/office/drawing/2014/main" id="{8ACB46C7-D145-E745-939E-E747323630FB}"/>
              </a:ext>
            </a:extLst>
          </p:cNvPr>
          <p:cNvSpPr>
            <a:spLocks noGrp="1"/>
          </p:cNvSpPr>
          <p:nvPr>
            <p:ph type="ftr" sz="quarter" idx="11"/>
          </p:nvPr>
        </p:nvSpPr>
        <p:spPr/>
        <p:txBody>
          <a:bodyPr/>
          <a:lstStyle/>
          <a:p>
            <a:r>
              <a:rPr lang="tr-TR"/>
              <a:t>Yunus Santur</a:t>
            </a:r>
          </a:p>
        </p:txBody>
      </p:sp>
    </p:spTree>
    <p:extLst>
      <p:ext uri="{BB962C8B-B14F-4D97-AF65-F5344CB8AC3E}">
        <p14:creationId xmlns:p14="http://schemas.microsoft.com/office/powerpoint/2010/main" val="11503376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E67FF25A-8B23-D747-B75A-776EBB6772E0}"/>
              </a:ext>
            </a:extLst>
          </p:cNvPr>
          <p:cNvSpPr>
            <a:spLocks noGrp="1"/>
          </p:cNvSpPr>
          <p:nvPr>
            <p:ph type="title"/>
          </p:nvPr>
        </p:nvSpPr>
        <p:spPr/>
        <p:txBody>
          <a:bodyPr/>
          <a:lstStyle/>
          <a:p>
            <a:r>
              <a:rPr lang="tr-TR" dirty="0"/>
              <a:t>Yapay öğrenme modelleri</a:t>
            </a:r>
          </a:p>
        </p:txBody>
      </p:sp>
      <p:sp>
        <p:nvSpPr>
          <p:cNvPr id="3" name="İçerik Yer Tutucusu 2">
            <a:extLst>
              <a:ext uri="{FF2B5EF4-FFF2-40B4-BE49-F238E27FC236}">
                <a16:creationId xmlns:a16="http://schemas.microsoft.com/office/drawing/2014/main" id="{775CC34D-4723-3048-A396-DF8C89A97107}"/>
              </a:ext>
            </a:extLst>
          </p:cNvPr>
          <p:cNvSpPr>
            <a:spLocks noGrp="1"/>
          </p:cNvSpPr>
          <p:nvPr>
            <p:ph idx="1"/>
          </p:nvPr>
        </p:nvSpPr>
        <p:spPr/>
        <p:txBody>
          <a:bodyPr/>
          <a:lstStyle/>
          <a:p>
            <a:r>
              <a:rPr lang="tr-TR" dirty="0"/>
              <a:t>Bazı algoritmalar</a:t>
            </a:r>
          </a:p>
          <a:p>
            <a:endParaRPr lang="tr-TR" dirty="0"/>
          </a:p>
          <a:p>
            <a:endParaRPr lang="tr-TR" dirty="0"/>
          </a:p>
          <a:p>
            <a:endParaRPr lang="tr-TR" dirty="0"/>
          </a:p>
          <a:p>
            <a:endParaRPr lang="tr-TR" dirty="0"/>
          </a:p>
          <a:p>
            <a:endParaRPr lang="tr-TR" dirty="0"/>
          </a:p>
          <a:p>
            <a:endParaRPr lang="tr-TR" dirty="0"/>
          </a:p>
          <a:p>
            <a:endParaRPr lang="tr-TR" dirty="0"/>
          </a:p>
          <a:p>
            <a:endParaRPr lang="tr-TR" dirty="0"/>
          </a:p>
          <a:p>
            <a:endParaRPr lang="tr-TR" dirty="0"/>
          </a:p>
        </p:txBody>
      </p:sp>
      <p:sp>
        <p:nvSpPr>
          <p:cNvPr id="4" name="Alt Bilgi Yer Tutucusu 3">
            <a:extLst>
              <a:ext uri="{FF2B5EF4-FFF2-40B4-BE49-F238E27FC236}">
                <a16:creationId xmlns:a16="http://schemas.microsoft.com/office/drawing/2014/main" id="{2C1DD3CA-4E0F-E74A-B52D-ACD25AF347E5}"/>
              </a:ext>
            </a:extLst>
          </p:cNvPr>
          <p:cNvSpPr>
            <a:spLocks noGrp="1"/>
          </p:cNvSpPr>
          <p:nvPr>
            <p:ph type="ftr" sz="quarter" idx="11"/>
          </p:nvPr>
        </p:nvSpPr>
        <p:spPr/>
        <p:txBody>
          <a:bodyPr/>
          <a:lstStyle/>
          <a:p>
            <a:r>
              <a:rPr lang="tr-TR"/>
              <a:t>Yunus Santur</a:t>
            </a:r>
          </a:p>
        </p:txBody>
      </p:sp>
      <p:pic>
        <p:nvPicPr>
          <p:cNvPr id="5" name="Resim 4">
            <a:extLst>
              <a:ext uri="{FF2B5EF4-FFF2-40B4-BE49-F238E27FC236}">
                <a16:creationId xmlns:a16="http://schemas.microsoft.com/office/drawing/2014/main" id="{1B39BDF5-BCE1-024E-8B5E-5E409F9AB70F}"/>
              </a:ext>
            </a:extLst>
          </p:cNvPr>
          <p:cNvPicPr>
            <a:picLocks noChangeAspect="1"/>
          </p:cNvPicPr>
          <p:nvPr/>
        </p:nvPicPr>
        <p:blipFill>
          <a:blip r:embed="rId2"/>
          <a:stretch>
            <a:fillRect/>
          </a:stretch>
        </p:blipFill>
        <p:spPr>
          <a:xfrm>
            <a:off x="3869268" y="1684939"/>
            <a:ext cx="7406118" cy="3832991"/>
          </a:xfrm>
          <a:prstGeom prst="rect">
            <a:avLst/>
          </a:prstGeom>
        </p:spPr>
      </p:pic>
    </p:spTree>
    <p:extLst>
      <p:ext uri="{BB962C8B-B14F-4D97-AF65-F5344CB8AC3E}">
        <p14:creationId xmlns:p14="http://schemas.microsoft.com/office/powerpoint/2010/main" val="1842299456"/>
      </p:ext>
    </p:extLst>
  </p:cSld>
  <p:clrMapOvr>
    <a:masterClrMapping/>
  </p:clrMapOvr>
</p:sld>
</file>

<file path=ppt/theme/theme1.xml><?xml version="1.0" encoding="utf-8"?>
<a:theme xmlns:a="http://schemas.openxmlformats.org/drawingml/2006/main" name="Çerçeve">
  <a:themeElements>
    <a:clrScheme name="Çerçev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Çerçev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Çerçev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{FA2810DC-C400-E64A-89FA-DCE0678796A2}tf10001124</Template>
  <TotalTime>2201</TotalTime>
  <Words>448</Words>
  <Application>Microsoft Macintosh PowerPoint</Application>
  <PresentationFormat>Geniş ekran</PresentationFormat>
  <Paragraphs>123</Paragraphs>
  <Slides>13</Slides>
  <Notes>0</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13</vt:i4>
      </vt:variant>
    </vt:vector>
  </HeadingPairs>
  <TitlesOfParts>
    <vt:vector size="17" baseType="lpstr">
      <vt:lpstr>Calibri</vt:lpstr>
      <vt:lpstr>Corbel</vt:lpstr>
      <vt:lpstr>Wingdings 2</vt:lpstr>
      <vt:lpstr>Çerçeve</vt:lpstr>
      <vt:lpstr>Python Programlama Dili</vt:lpstr>
      <vt:lpstr>Yapay Öğrenme</vt:lpstr>
      <vt:lpstr>Makine Öğrenmesi Teknikleri</vt:lpstr>
      <vt:lpstr>Toplu Bakış</vt:lpstr>
      <vt:lpstr>Genel Adımlar</vt:lpstr>
      <vt:lpstr>Neler yapabiliriz ?</vt:lpstr>
      <vt:lpstr>Veri </vt:lpstr>
      <vt:lpstr>Veri setleri</vt:lpstr>
      <vt:lpstr>Yapay öğrenme modelleri</vt:lpstr>
      <vt:lpstr>Performans değerlendirme</vt:lpstr>
      <vt:lpstr>Performans değerlendirme</vt:lpstr>
      <vt:lpstr>Temsili öğrenme modelleri</vt:lpstr>
      <vt:lpstr>Regresyon ve sınıflandırma örnekleri</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Programlama Dili</dc:title>
  <dc:creator>Microsoft Office Kullanıcısı</dc:creator>
  <cp:lastModifiedBy>Microsoft Office Kullanıcısı</cp:lastModifiedBy>
  <cp:revision>254</cp:revision>
  <dcterms:created xsi:type="dcterms:W3CDTF">2018-02-26T11:13:50Z</dcterms:created>
  <dcterms:modified xsi:type="dcterms:W3CDTF">2021-05-23T11:35:16Z</dcterms:modified>
</cp:coreProperties>
</file>

<file path=docProps/thumbnail.jpeg>
</file>